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25"/>
  </p:notesMasterIdLst>
  <p:sldIdLst>
    <p:sldId id="281" r:id="rId2"/>
    <p:sldId id="282" r:id="rId3"/>
    <p:sldId id="320" r:id="rId4"/>
    <p:sldId id="294" r:id="rId5"/>
    <p:sldId id="295" r:id="rId6"/>
    <p:sldId id="308" r:id="rId7"/>
    <p:sldId id="300" r:id="rId8"/>
    <p:sldId id="309" r:id="rId9"/>
    <p:sldId id="301" r:id="rId10"/>
    <p:sldId id="317" r:id="rId11"/>
    <p:sldId id="318" r:id="rId12"/>
    <p:sldId id="311" r:id="rId13"/>
    <p:sldId id="312" r:id="rId14"/>
    <p:sldId id="313" r:id="rId15"/>
    <p:sldId id="302" r:id="rId16"/>
    <p:sldId id="310" r:id="rId17"/>
    <p:sldId id="314" r:id="rId18"/>
    <p:sldId id="315" r:id="rId19"/>
    <p:sldId id="316" r:id="rId20"/>
    <p:sldId id="297" r:id="rId21"/>
    <p:sldId id="319" r:id="rId22"/>
    <p:sldId id="304" r:id="rId23"/>
    <p:sldId id="290" r:id="rId2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8293DA-B064-4EDF-BEAA-2E86485756E1}" v="316" dt="2020-05-26T18:41:15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Anderson" userId="45ca26836014d2f0" providerId="LiveId" clId="{AE8293DA-B064-4EDF-BEAA-2E86485756E1}"/>
    <pc:docChg chg="undo custSel addSld delSld modSld">
      <pc:chgData name="James Anderson" userId="45ca26836014d2f0" providerId="LiveId" clId="{AE8293DA-B064-4EDF-BEAA-2E86485756E1}" dt="2020-05-26T18:41:31.855" v="1452" actId="20577"/>
      <pc:docMkLst>
        <pc:docMk/>
      </pc:docMkLst>
      <pc:sldChg chg="addSp delSp modSp mod">
        <pc:chgData name="James Anderson" userId="45ca26836014d2f0" providerId="LiveId" clId="{AE8293DA-B064-4EDF-BEAA-2E86485756E1}" dt="2020-05-26T18:37:31.244" v="1301" actId="20577"/>
        <pc:sldMkLst>
          <pc:docMk/>
          <pc:sldMk cId="2998509340" sldId="281"/>
        </pc:sldMkLst>
        <pc:spChg chg="mod">
          <ac:chgData name="James Anderson" userId="45ca26836014d2f0" providerId="LiveId" clId="{AE8293DA-B064-4EDF-BEAA-2E86485756E1}" dt="2020-05-26T18:37:31.244" v="1301" actId="20577"/>
          <ac:spMkLst>
            <pc:docMk/>
            <pc:sldMk cId="2998509340" sldId="281"/>
            <ac:spMk id="2" creationId="{6A7664B2-EA0E-47BB-8FB7-18A7F819D200}"/>
          </ac:spMkLst>
        </pc:sp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2998509340" sldId="281"/>
            <ac:cxnSpMk id="4" creationId="{D31676A8-5EB7-467E-81ED-E189A67DBF82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4208344346" sldId="282"/>
        </pc:sldMkLst>
        <pc:spChg chg="add del mod">
          <ac:chgData name="James Anderson" userId="45ca26836014d2f0" providerId="LiveId" clId="{AE8293DA-B064-4EDF-BEAA-2E86485756E1}" dt="2020-05-18T13:07:10.726" v="1282"/>
          <ac:spMkLst>
            <pc:docMk/>
            <pc:sldMk cId="4208344346" sldId="282"/>
            <ac:spMk id="7" creationId="{0C3495EA-8133-4F24-9EAC-509B708BB6EC}"/>
          </ac:spMkLst>
        </pc:sp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4208344346" sldId="282"/>
            <ac:cxnSpMk id="4" creationId="{202B3E7F-1A21-471E-8F66-155A2E92A7FF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1253586666" sldId="290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1253586666" sldId="290"/>
            <ac:cxnSpMk id="2" creationId="{CD096C9A-829F-41B4-9518-E13F921274D6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3763238291" sldId="294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3763238291" sldId="294"/>
            <ac:cxnSpMk id="4" creationId="{C68C99D9-E75E-487A-B85A-022FF04A1A70}"/>
          </ac:cxnSpMkLst>
        </pc:cxnChg>
      </pc:sldChg>
      <pc:sldChg chg="addSp delSp modSp mod">
        <pc:chgData name="James Anderson" userId="45ca26836014d2f0" providerId="LiveId" clId="{AE8293DA-B064-4EDF-BEAA-2E86485756E1}" dt="2020-05-25T23:35:39.855" v="1300" actId="1076"/>
        <pc:sldMkLst>
          <pc:docMk/>
          <pc:sldMk cId="1902346470" sldId="295"/>
        </pc:sldMkLst>
        <pc:spChg chg="mod">
          <ac:chgData name="James Anderson" userId="45ca26836014d2f0" providerId="LiveId" clId="{AE8293DA-B064-4EDF-BEAA-2E86485756E1}" dt="2020-05-25T23:35:39.855" v="1300" actId="1076"/>
          <ac:spMkLst>
            <pc:docMk/>
            <pc:sldMk cId="1902346470" sldId="295"/>
            <ac:spMk id="12" creationId="{6A176A15-0CA5-4BFF-B3C1-84CD6739DD84}"/>
          </ac:spMkLst>
        </pc:sp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1902346470" sldId="295"/>
            <ac:cxnSpMk id="5" creationId="{273065A9-1D89-477A-BEC2-C16FC5D96462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3080465503" sldId="297"/>
        </pc:sldMkLst>
        <pc:spChg chg="mod">
          <ac:chgData name="James Anderson" userId="45ca26836014d2f0" providerId="LiveId" clId="{AE8293DA-B064-4EDF-BEAA-2E86485756E1}" dt="2020-05-18T12:45:14.386" v="496" actId="14100"/>
          <ac:spMkLst>
            <pc:docMk/>
            <pc:sldMk cId="3080465503" sldId="297"/>
            <ac:spMk id="12" creationId="{6BAEC7AA-9927-4A42-BDAE-ADAC3F7AA108}"/>
          </ac:spMkLst>
        </pc:spChg>
        <pc:spChg chg="add mod">
          <ac:chgData name="James Anderson" userId="45ca26836014d2f0" providerId="LiveId" clId="{AE8293DA-B064-4EDF-BEAA-2E86485756E1}" dt="2020-05-18T12:38:01.732" v="283" actId="20577"/>
          <ac:spMkLst>
            <pc:docMk/>
            <pc:sldMk cId="3080465503" sldId="297"/>
            <ac:spMk id="14" creationId="{49D881D5-181F-44C8-84DD-64173B72632B}"/>
          </ac:spMkLst>
        </pc:spChg>
        <pc:spChg chg="add mod">
          <ac:chgData name="James Anderson" userId="45ca26836014d2f0" providerId="LiveId" clId="{AE8293DA-B064-4EDF-BEAA-2E86485756E1}" dt="2020-05-18T12:38:39.526" v="291" actId="20577"/>
          <ac:spMkLst>
            <pc:docMk/>
            <pc:sldMk cId="3080465503" sldId="297"/>
            <ac:spMk id="20" creationId="{DAAC9159-2D87-4C87-B53B-319DC9292203}"/>
          </ac:spMkLst>
        </pc:spChg>
        <pc:spChg chg="mod">
          <ac:chgData name="James Anderson" userId="45ca26836014d2f0" providerId="LiveId" clId="{AE8293DA-B064-4EDF-BEAA-2E86485756E1}" dt="2020-05-18T12:45:43.347" v="507" actId="14100"/>
          <ac:spMkLst>
            <pc:docMk/>
            <pc:sldMk cId="3080465503" sldId="297"/>
            <ac:spMk id="21" creationId="{B612D348-B167-4010-AB53-A48790F7ABC9}"/>
          </ac:spMkLst>
        </pc:spChg>
        <pc:grpChg chg="mod">
          <ac:chgData name="James Anderson" userId="45ca26836014d2f0" providerId="LiveId" clId="{AE8293DA-B064-4EDF-BEAA-2E86485756E1}" dt="2020-05-18T12:39:48.585" v="325" actId="14100"/>
          <ac:grpSpMkLst>
            <pc:docMk/>
            <pc:sldMk cId="3080465503" sldId="297"/>
            <ac:grpSpMk id="10" creationId="{0F194D37-E59C-42A4-B500-D70C799CBF55}"/>
          </ac:grpSpMkLst>
        </pc:grpChg>
        <pc:picChg chg="del">
          <ac:chgData name="James Anderson" userId="45ca26836014d2f0" providerId="LiveId" clId="{AE8293DA-B064-4EDF-BEAA-2E86485756E1}" dt="2020-05-18T12:35:38.971" v="256" actId="478"/>
          <ac:picMkLst>
            <pc:docMk/>
            <pc:sldMk cId="3080465503" sldId="297"/>
            <ac:picMk id="3" creationId="{E56F8769-E586-4B34-BA40-46A4E6DB02FC}"/>
          </ac:picMkLst>
        </pc:picChg>
        <pc:picChg chg="add mod ord">
          <ac:chgData name="James Anderson" userId="45ca26836014d2f0" providerId="LiveId" clId="{AE8293DA-B064-4EDF-BEAA-2E86485756E1}" dt="2020-05-18T12:39:54.016" v="326" actId="1076"/>
          <ac:picMkLst>
            <pc:docMk/>
            <pc:sldMk cId="3080465503" sldId="297"/>
            <ac:picMk id="4" creationId="{33AA7564-0362-45E6-8A76-99C03A20CAC8}"/>
          </ac:picMkLst>
        </pc:picChg>
        <pc:picChg chg="del">
          <ac:chgData name="James Anderson" userId="45ca26836014d2f0" providerId="LiveId" clId="{AE8293DA-B064-4EDF-BEAA-2E86485756E1}" dt="2020-05-18T12:34:08.793" v="252" actId="478"/>
          <ac:picMkLst>
            <pc:docMk/>
            <pc:sldMk cId="3080465503" sldId="297"/>
            <ac:picMk id="5" creationId="{5EBF7B14-1644-421E-8810-5D329AFAEF4E}"/>
          </ac:picMkLst>
        </pc:picChg>
        <pc:picChg chg="del">
          <ac:chgData name="James Anderson" userId="45ca26836014d2f0" providerId="LiveId" clId="{AE8293DA-B064-4EDF-BEAA-2E86485756E1}" dt="2020-05-18T12:34:10.194" v="253" actId="478"/>
          <ac:picMkLst>
            <pc:docMk/>
            <pc:sldMk cId="3080465503" sldId="297"/>
            <ac:picMk id="7" creationId="{1524EF4E-877F-4DEE-9DEC-BC60F723C290}"/>
          </ac:picMkLst>
        </pc:picChg>
        <pc:picChg chg="add mod ord">
          <ac:chgData name="James Anderson" userId="45ca26836014d2f0" providerId="LiveId" clId="{AE8293DA-B064-4EDF-BEAA-2E86485756E1}" dt="2020-05-18T12:35:47.622" v="259" actId="167"/>
          <ac:picMkLst>
            <pc:docMk/>
            <pc:sldMk cId="3080465503" sldId="297"/>
            <ac:picMk id="8" creationId="{9B429CD6-B03F-4B07-BC76-50C0D7B910D0}"/>
          </ac:picMkLst>
        </pc:picChg>
        <pc:picChg chg="add mod ord modCrop">
          <ac:chgData name="James Anderson" userId="45ca26836014d2f0" providerId="LiveId" clId="{AE8293DA-B064-4EDF-BEAA-2E86485756E1}" dt="2020-05-18T12:36:46.436" v="278" actId="1076"/>
          <ac:picMkLst>
            <pc:docMk/>
            <pc:sldMk cId="3080465503" sldId="297"/>
            <ac:picMk id="16" creationId="{415022A1-656C-4829-9AAA-23BD70FCF895}"/>
          </ac:picMkLst>
        </pc:picChg>
        <pc:cxnChg chg="add del">
          <ac:chgData name="James Anderson" userId="45ca26836014d2f0" providerId="LiveId" clId="{AE8293DA-B064-4EDF-BEAA-2E86485756E1}" dt="2020-05-18T12:37:19.921" v="280" actId="478"/>
          <ac:cxnSpMkLst>
            <pc:docMk/>
            <pc:sldMk cId="3080465503" sldId="297"/>
            <ac:cxnSpMk id="13" creationId="{C4F05F89-FB26-4883-A61D-177F7BB8FDF9}"/>
          </ac:cxnSpMkLst>
        </pc:cxn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3080465503" sldId="297"/>
            <ac:cxnSpMk id="17" creationId="{6E2F660F-A13D-43A0-BC14-C3CF103158CF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423186993" sldId="300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423186993" sldId="300"/>
            <ac:cxnSpMk id="3" creationId="{B1CBF360-0766-4029-866F-C6B75C35B242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1094758011" sldId="301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1094758011" sldId="301"/>
            <ac:cxnSpMk id="3" creationId="{DD6A9E12-A27A-417B-AE47-BE552873E3BE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3965166819" sldId="302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3965166819" sldId="302"/>
            <ac:cxnSpMk id="5" creationId="{6AD15E30-BBA8-41A1-96AA-6CD57E14052A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151078975" sldId="304"/>
        </pc:sldMkLst>
        <pc:spChg chg="mod">
          <ac:chgData name="James Anderson" userId="45ca26836014d2f0" providerId="LiveId" clId="{AE8293DA-B064-4EDF-BEAA-2E86485756E1}" dt="2020-05-18T13:05:22.902" v="675" actId="1076"/>
          <ac:spMkLst>
            <pc:docMk/>
            <pc:sldMk cId="151078975" sldId="304"/>
            <ac:spMk id="11" creationId="{AC875EFF-7844-4630-AB70-BE89D796D23C}"/>
          </ac:spMkLst>
        </pc:spChg>
        <pc:spChg chg="mod">
          <ac:chgData name="James Anderson" userId="45ca26836014d2f0" providerId="LiveId" clId="{AE8293DA-B064-4EDF-BEAA-2E86485756E1}" dt="2020-05-18T13:05:42.189" v="678" actId="14100"/>
          <ac:spMkLst>
            <pc:docMk/>
            <pc:sldMk cId="151078975" sldId="304"/>
            <ac:spMk id="12" creationId="{A5206B09-D571-4014-B35C-BB7C83023E58}"/>
          </ac:spMkLst>
        </pc:spChg>
        <pc:picChg chg="mod">
          <ac:chgData name="James Anderson" userId="45ca26836014d2f0" providerId="LiveId" clId="{AE8293DA-B064-4EDF-BEAA-2E86485756E1}" dt="2020-05-18T13:05:09.326" v="671" actId="1076"/>
          <ac:picMkLst>
            <pc:docMk/>
            <pc:sldMk cId="151078975" sldId="304"/>
            <ac:picMk id="4" creationId="{B7B21DE3-0D3D-4C1D-8E60-F8C97EB71F03}"/>
          </ac:picMkLst>
        </pc:picChg>
        <pc:picChg chg="mod">
          <ac:chgData name="James Anderson" userId="45ca26836014d2f0" providerId="LiveId" clId="{AE8293DA-B064-4EDF-BEAA-2E86485756E1}" dt="2020-05-18T13:03:11.735" v="611" actId="1076"/>
          <ac:picMkLst>
            <pc:docMk/>
            <pc:sldMk cId="151078975" sldId="304"/>
            <ac:picMk id="5" creationId="{45E8DA54-2C02-48F8-8457-38AB89AC124B}"/>
          </ac:picMkLst>
        </pc:picChg>
        <pc:picChg chg="add mod ord modCrop">
          <ac:chgData name="James Anderson" userId="45ca26836014d2f0" providerId="LiveId" clId="{AE8293DA-B064-4EDF-BEAA-2E86485756E1}" dt="2020-05-18T13:04:07.747" v="625" actId="1076"/>
          <ac:picMkLst>
            <pc:docMk/>
            <pc:sldMk cId="151078975" sldId="304"/>
            <ac:picMk id="9" creationId="{DE2B5E31-2C95-4648-9A53-6E6311D14182}"/>
          </ac:picMkLst>
        </pc:pic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151078975" sldId="304"/>
            <ac:cxnSpMk id="10" creationId="{B2028E24-2496-40E7-BA62-40D275CDB5F6}"/>
          </ac:cxnSpMkLst>
        </pc:cxnChg>
      </pc:sldChg>
      <pc:sldChg chg="addSp delSp modSp del mod">
        <pc:chgData name="James Anderson" userId="45ca26836014d2f0" providerId="LiveId" clId="{AE8293DA-B064-4EDF-BEAA-2E86485756E1}" dt="2020-05-18T13:20:25.800" v="1299" actId="2696"/>
        <pc:sldMkLst>
          <pc:docMk/>
          <pc:sldMk cId="1206675960" sldId="307"/>
        </pc:sldMkLst>
        <pc:spChg chg="mod">
          <ac:chgData name="James Anderson" userId="45ca26836014d2f0" providerId="LiveId" clId="{AE8293DA-B064-4EDF-BEAA-2E86485756E1}" dt="2020-05-18T13:19:04.869" v="1285" actId="1076"/>
          <ac:spMkLst>
            <pc:docMk/>
            <pc:sldMk cId="1206675960" sldId="307"/>
            <ac:spMk id="12" creationId="{6A176A15-0CA5-4BFF-B3C1-84CD6739DD84}"/>
          </ac:spMkLst>
        </pc:spChg>
        <pc:picChg chg="mod">
          <ac:chgData name="James Anderson" userId="45ca26836014d2f0" providerId="LiveId" clId="{AE8293DA-B064-4EDF-BEAA-2E86485756E1}" dt="2020-05-18T13:19:04.869" v="1285" actId="1076"/>
          <ac:picMkLst>
            <pc:docMk/>
            <pc:sldMk cId="1206675960" sldId="307"/>
            <ac:picMk id="3" creationId="{276E77B3-95B5-41B9-BF6A-0B9C2D0B617C}"/>
          </ac:picMkLst>
        </pc:picChg>
        <pc:picChg chg="del">
          <ac:chgData name="James Anderson" userId="45ca26836014d2f0" providerId="LiveId" clId="{AE8293DA-B064-4EDF-BEAA-2E86485756E1}" dt="2020-05-18T13:18:27.018" v="1283" actId="478"/>
          <ac:picMkLst>
            <pc:docMk/>
            <pc:sldMk cId="1206675960" sldId="307"/>
            <ac:picMk id="7" creationId="{45589842-5C5A-4B32-AE3E-D40F5A1DE68A}"/>
          </ac:picMkLst>
        </pc:pic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1206675960" sldId="307"/>
            <ac:cxnSpMk id="5" creationId="{A9C26305-2198-4EF7-B149-9590810078A0}"/>
          </ac:cxnSpMkLst>
        </pc:cxnChg>
      </pc:sldChg>
      <pc:sldChg chg="addSp delSp modSp mod">
        <pc:chgData name="James Anderson" userId="45ca26836014d2f0" providerId="LiveId" clId="{AE8293DA-B064-4EDF-BEAA-2E86485756E1}" dt="2020-05-18T13:20:08.777" v="1298" actId="1076"/>
        <pc:sldMkLst>
          <pc:docMk/>
          <pc:sldMk cId="116035051" sldId="308"/>
        </pc:sldMkLst>
        <pc:spChg chg="add mod">
          <ac:chgData name="James Anderson" userId="45ca26836014d2f0" providerId="LiveId" clId="{AE8293DA-B064-4EDF-BEAA-2E86485756E1}" dt="2020-05-18T13:19:35.100" v="1291" actId="14100"/>
          <ac:spMkLst>
            <pc:docMk/>
            <pc:sldMk cId="116035051" sldId="308"/>
            <ac:spMk id="7" creationId="{EED96311-03A7-4791-9608-AAD2FE97D94D}"/>
          </ac:spMkLst>
        </pc:spChg>
        <pc:spChg chg="mod">
          <ac:chgData name="James Anderson" userId="45ca26836014d2f0" providerId="LiveId" clId="{AE8293DA-B064-4EDF-BEAA-2E86485756E1}" dt="2020-05-18T13:19:54.155" v="1294" actId="1076"/>
          <ac:spMkLst>
            <pc:docMk/>
            <pc:sldMk cId="116035051" sldId="308"/>
            <ac:spMk id="11" creationId="{CE189C49-A5B8-4AD9-9C57-E3CE92E3CD35}"/>
          </ac:spMkLst>
        </pc:spChg>
        <pc:picChg chg="mod">
          <ac:chgData name="James Anderson" userId="45ca26836014d2f0" providerId="LiveId" clId="{AE8293DA-B064-4EDF-BEAA-2E86485756E1}" dt="2020-05-18T13:18:57.703" v="1284" actId="1076"/>
          <ac:picMkLst>
            <pc:docMk/>
            <pc:sldMk cId="116035051" sldId="308"/>
            <ac:picMk id="3" creationId="{1257AB38-27D9-4243-A14F-DC102614DDF1}"/>
          </ac:picMkLst>
        </pc:picChg>
        <pc:picChg chg="add mod">
          <ac:chgData name="James Anderson" userId="45ca26836014d2f0" providerId="LiveId" clId="{AE8293DA-B064-4EDF-BEAA-2E86485756E1}" dt="2020-05-18T13:20:08.777" v="1298" actId="1076"/>
          <ac:picMkLst>
            <pc:docMk/>
            <pc:sldMk cId="116035051" sldId="308"/>
            <ac:picMk id="6" creationId="{17900816-3D88-4070-9C23-32177A9C562F}"/>
          </ac:picMkLst>
        </pc:pic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116035051" sldId="308"/>
            <ac:cxnSpMk id="5" creationId="{37A4B98F-0CCD-4182-82D0-AE119BD82A03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3390946030" sldId="309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3390946030" sldId="309"/>
            <ac:cxnSpMk id="5" creationId="{946C0501-27C8-483C-B814-A38D2CCF03F7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2267452133" sldId="310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2267452133" sldId="310"/>
            <ac:cxnSpMk id="3" creationId="{5A45489B-58B0-4530-AC7A-9331F6C83B0D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13843225" sldId="311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13843225" sldId="311"/>
            <ac:cxnSpMk id="3" creationId="{F48645B6-C3FE-4666-BE38-B50FE7979018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147848021" sldId="312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147848021" sldId="312"/>
            <ac:cxnSpMk id="5" creationId="{B080E5B4-4E4A-416A-A4C8-9C9CEB116612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847826815" sldId="313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847826815" sldId="313"/>
            <ac:cxnSpMk id="5" creationId="{F569ED6B-36AB-4991-A0CB-2F135FB808AD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3356758427" sldId="314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3356758427" sldId="314"/>
            <ac:cxnSpMk id="5" creationId="{BEDE9AF5-4495-4F79-A118-69B08D72CD29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4052260799" sldId="315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4052260799" sldId="315"/>
            <ac:cxnSpMk id="3" creationId="{F487891D-CC0A-4197-997C-2A6C94E9CAA5}"/>
          </ac:cxnSpMkLst>
        </pc:cxnChg>
      </pc:sldChg>
      <pc:sldChg chg="addSp delSp modSp mod">
        <pc:chgData name="James Anderson" userId="45ca26836014d2f0" providerId="LiveId" clId="{AE8293DA-B064-4EDF-BEAA-2E86485756E1}" dt="2020-05-18T13:07:10.726" v="1282"/>
        <pc:sldMkLst>
          <pc:docMk/>
          <pc:sldMk cId="1984314696" sldId="316"/>
        </pc:sldMkLst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1984314696" sldId="316"/>
            <ac:cxnSpMk id="5" creationId="{A9FAEB26-37A2-4B34-8A9E-F6E6C023857B}"/>
          </ac:cxnSpMkLst>
        </pc:cxnChg>
      </pc:sldChg>
      <pc:sldChg chg="addSp delSp modSp add mod">
        <pc:chgData name="James Anderson" userId="45ca26836014d2f0" providerId="LiveId" clId="{AE8293DA-B064-4EDF-BEAA-2E86485756E1}" dt="2020-05-18T13:07:10.726" v="1282"/>
        <pc:sldMkLst>
          <pc:docMk/>
          <pc:sldMk cId="3788125978" sldId="317"/>
        </pc:sldMkLst>
        <pc:spChg chg="del">
          <ac:chgData name="James Anderson" userId="45ca26836014d2f0" providerId="LiveId" clId="{AE8293DA-B064-4EDF-BEAA-2E86485756E1}" dt="2020-05-18T12:13:34.869" v="4" actId="478"/>
          <ac:spMkLst>
            <pc:docMk/>
            <pc:sldMk cId="3788125978" sldId="317"/>
            <ac:spMk id="9" creationId="{02D5AF43-929E-4B44-9BCA-37436970FB94}"/>
          </ac:spMkLst>
        </pc:spChg>
        <pc:spChg chg="del">
          <ac:chgData name="James Anderson" userId="45ca26836014d2f0" providerId="LiveId" clId="{AE8293DA-B064-4EDF-BEAA-2E86485756E1}" dt="2020-05-18T12:13:29.545" v="1" actId="478"/>
          <ac:spMkLst>
            <pc:docMk/>
            <pc:sldMk cId="3788125978" sldId="317"/>
            <ac:spMk id="10" creationId="{7708C342-0D56-4CD7-A0CC-4555D62F607B}"/>
          </ac:spMkLst>
        </pc:spChg>
        <pc:spChg chg="del">
          <ac:chgData name="James Anderson" userId="45ca26836014d2f0" providerId="LiveId" clId="{AE8293DA-B064-4EDF-BEAA-2E86485756E1}" dt="2020-05-18T12:13:36.449" v="5" actId="478"/>
          <ac:spMkLst>
            <pc:docMk/>
            <pc:sldMk cId="3788125978" sldId="317"/>
            <ac:spMk id="11" creationId="{61C9A9F4-5853-4011-BF8A-631981875F50}"/>
          </ac:spMkLst>
        </pc:spChg>
        <pc:spChg chg="del">
          <ac:chgData name="James Anderson" userId="45ca26836014d2f0" providerId="LiveId" clId="{AE8293DA-B064-4EDF-BEAA-2E86485756E1}" dt="2020-05-18T12:13:32.772" v="3" actId="478"/>
          <ac:spMkLst>
            <pc:docMk/>
            <pc:sldMk cId="3788125978" sldId="317"/>
            <ac:spMk id="12" creationId="{2B596C35-5983-4D86-A205-9DFD815FD706}"/>
          </ac:spMkLst>
        </pc:spChg>
        <pc:spChg chg="del">
          <ac:chgData name="James Anderson" userId="45ca26836014d2f0" providerId="LiveId" clId="{AE8293DA-B064-4EDF-BEAA-2E86485756E1}" dt="2020-05-18T12:13:31.066" v="2" actId="478"/>
          <ac:spMkLst>
            <pc:docMk/>
            <pc:sldMk cId="3788125978" sldId="317"/>
            <ac:spMk id="13" creationId="{A8F22FB1-9B75-43DF-B3AA-D7F34DB5A0D9}"/>
          </ac:spMkLst>
        </pc:spChg>
        <pc:spChg chg="del">
          <ac:chgData name="James Anderson" userId="45ca26836014d2f0" providerId="LiveId" clId="{AE8293DA-B064-4EDF-BEAA-2E86485756E1}" dt="2020-05-18T12:13:38.779" v="6" actId="478"/>
          <ac:spMkLst>
            <pc:docMk/>
            <pc:sldMk cId="3788125978" sldId="317"/>
            <ac:spMk id="14" creationId="{9B2F6CD1-4FD5-4E4C-A152-F63EE44EE35B}"/>
          </ac:spMkLst>
        </pc:spChg>
        <pc:spChg chg="add del mod">
          <ac:chgData name="James Anderson" userId="45ca26836014d2f0" providerId="LiveId" clId="{AE8293DA-B064-4EDF-BEAA-2E86485756E1}" dt="2020-05-18T12:18:09.639" v="81" actId="14100"/>
          <ac:spMkLst>
            <pc:docMk/>
            <pc:sldMk cId="3788125978" sldId="317"/>
            <ac:spMk id="15" creationId="{B68BAB24-8258-4964-A100-3877D9BE5E5A}"/>
          </ac:spMkLst>
        </pc:spChg>
        <pc:spChg chg="add mod">
          <ac:chgData name="James Anderson" userId="45ca26836014d2f0" providerId="LiveId" clId="{AE8293DA-B064-4EDF-BEAA-2E86485756E1}" dt="2020-05-18T12:26:38.091" v="189" actId="14100"/>
          <ac:spMkLst>
            <pc:docMk/>
            <pc:sldMk cId="3788125978" sldId="317"/>
            <ac:spMk id="16" creationId="{DA8D7A7D-8C5E-4E3B-91DD-7C1F22C3AF4C}"/>
          </ac:spMkLst>
        </pc:spChg>
        <pc:spChg chg="add mod">
          <ac:chgData name="James Anderson" userId="45ca26836014d2f0" providerId="LiveId" clId="{AE8293DA-B064-4EDF-BEAA-2E86485756E1}" dt="2020-05-18T12:26:11.736" v="185" actId="1076"/>
          <ac:spMkLst>
            <pc:docMk/>
            <pc:sldMk cId="3788125978" sldId="317"/>
            <ac:spMk id="17" creationId="{5CBF492F-5499-498F-BE89-7F74E9E90EC2}"/>
          </ac:spMkLst>
        </pc:spChg>
        <pc:spChg chg="add mod">
          <ac:chgData name="James Anderson" userId="45ca26836014d2f0" providerId="LiveId" clId="{AE8293DA-B064-4EDF-BEAA-2E86485756E1}" dt="2020-05-18T12:22:47.861" v="131" actId="1076"/>
          <ac:spMkLst>
            <pc:docMk/>
            <pc:sldMk cId="3788125978" sldId="317"/>
            <ac:spMk id="18" creationId="{C5DAF366-3058-4A8E-B324-25359DEEB695}"/>
          </ac:spMkLst>
        </pc:spChg>
        <pc:spChg chg="add mod">
          <ac:chgData name="James Anderson" userId="45ca26836014d2f0" providerId="LiveId" clId="{AE8293DA-B064-4EDF-BEAA-2E86485756E1}" dt="2020-05-18T12:26:18.696" v="186" actId="1076"/>
          <ac:spMkLst>
            <pc:docMk/>
            <pc:sldMk cId="3788125978" sldId="317"/>
            <ac:spMk id="19" creationId="{9F9D0616-FF48-4ED0-992B-41D7BD3CA006}"/>
          </ac:spMkLst>
        </pc:spChg>
        <pc:picChg chg="add del mod ord modCrop">
          <ac:chgData name="James Anderson" userId="45ca26836014d2f0" providerId="LiveId" clId="{AE8293DA-B064-4EDF-BEAA-2E86485756E1}" dt="2020-05-18T12:18:40.673" v="84" actId="478"/>
          <ac:picMkLst>
            <pc:docMk/>
            <pc:sldMk cId="3788125978" sldId="317"/>
            <ac:picMk id="3" creationId="{E8B2D87B-B7B0-407E-9C6F-CE580C2BC653}"/>
          </ac:picMkLst>
        </pc:picChg>
        <pc:picChg chg="del mod">
          <ac:chgData name="James Anderson" userId="45ca26836014d2f0" providerId="LiveId" clId="{AE8293DA-B064-4EDF-BEAA-2E86485756E1}" dt="2020-05-18T12:14:26.266" v="20" actId="478"/>
          <ac:picMkLst>
            <pc:docMk/>
            <pc:sldMk cId="3788125978" sldId="317"/>
            <ac:picMk id="5" creationId="{FA6E5C94-C214-400E-9B85-83B493ED0CB1}"/>
          </ac:picMkLst>
        </pc:picChg>
        <pc:picChg chg="add del mod ord">
          <ac:chgData name="James Anderson" userId="45ca26836014d2f0" providerId="LiveId" clId="{AE8293DA-B064-4EDF-BEAA-2E86485756E1}" dt="2020-05-18T12:20:21.109" v="88" actId="478"/>
          <ac:picMkLst>
            <pc:docMk/>
            <pc:sldMk cId="3788125978" sldId="317"/>
            <ac:picMk id="6" creationId="{5184B107-9CE7-4B7C-A847-E0E5A672F332}"/>
          </ac:picMkLst>
        </pc:picChg>
        <pc:picChg chg="add mod ord">
          <ac:chgData name="James Anderson" userId="45ca26836014d2f0" providerId="LiveId" clId="{AE8293DA-B064-4EDF-BEAA-2E86485756E1}" dt="2020-05-18T12:20:26.304" v="89" actId="1076"/>
          <ac:picMkLst>
            <pc:docMk/>
            <pc:sldMk cId="3788125978" sldId="317"/>
            <ac:picMk id="7" creationId="{092480E4-219E-42D8-8D5E-97FAF1BC00A6}"/>
          </ac:picMkLst>
        </pc:picChg>
        <pc:picChg chg="add del mod">
          <ac:chgData name="James Anderson" userId="45ca26836014d2f0" providerId="LiveId" clId="{AE8293DA-B064-4EDF-BEAA-2E86485756E1}" dt="2020-05-18T12:25:45.623" v="180" actId="478"/>
          <ac:picMkLst>
            <pc:docMk/>
            <pc:sldMk cId="3788125978" sldId="317"/>
            <ac:picMk id="8" creationId="{7A055348-E00A-48F4-AE06-62B3B82D6BE5}"/>
          </ac:picMkLst>
        </pc:picChg>
        <pc:picChg chg="add mod ord">
          <ac:chgData name="James Anderson" userId="45ca26836014d2f0" providerId="LiveId" clId="{AE8293DA-B064-4EDF-BEAA-2E86485756E1}" dt="2020-05-18T12:26:07.313" v="184" actId="14100"/>
          <ac:picMkLst>
            <pc:docMk/>
            <pc:sldMk cId="3788125978" sldId="317"/>
            <ac:picMk id="20" creationId="{812B1B5B-CD0B-4C37-9555-2E7D06D41499}"/>
          </ac:picMkLst>
        </pc:pic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3788125978" sldId="317"/>
            <ac:cxnSpMk id="21" creationId="{99AD53B6-3AFF-446C-9CA7-2CFDF48DC2C5}"/>
          </ac:cxnSpMkLst>
        </pc:cxnChg>
      </pc:sldChg>
      <pc:sldChg chg="addSp delSp modSp add mod">
        <pc:chgData name="James Anderson" userId="45ca26836014d2f0" providerId="LiveId" clId="{AE8293DA-B064-4EDF-BEAA-2E86485756E1}" dt="2020-05-18T13:07:10.726" v="1282"/>
        <pc:sldMkLst>
          <pc:docMk/>
          <pc:sldMk cId="2345441231" sldId="318"/>
        </pc:sldMkLst>
        <pc:spChg chg="add mod">
          <ac:chgData name="James Anderson" userId="45ca26836014d2f0" providerId="LiveId" clId="{AE8293DA-B064-4EDF-BEAA-2E86485756E1}" dt="2020-05-18T12:31:58.624" v="236" actId="20577"/>
          <ac:spMkLst>
            <pc:docMk/>
            <pc:sldMk cId="2345441231" sldId="318"/>
            <ac:spMk id="13" creationId="{596D149B-EDE0-4257-9330-BCA2E997F6E6}"/>
          </ac:spMkLst>
        </pc:spChg>
        <pc:spChg chg="mod">
          <ac:chgData name="James Anderson" userId="45ca26836014d2f0" providerId="LiveId" clId="{AE8293DA-B064-4EDF-BEAA-2E86485756E1}" dt="2020-05-18T12:31:53.185" v="231" actId="20577"/>
          <ac:spMkLst>
            <pc:docMk/>
            <pc:sldMk cId="2345441231" sldId="318"/>
            <ac:spMk id="15" creationId="{B68BAB24-8258-4964-A100-3877D9BE5E5A}"/>
          </ac:spMkLst>
        </pc:spChg>
        <pc:spChg chg="del">
          <ac:chgData name="James Anderson" userId="45ca26836014d2f0" providerId="LiveId" clId="{AE8293DA-B064-4EDF-BEAA-2E86485756E1}" dt="2020-05-18T12:31:26.939" v="228" actId="478"/>
          <ac:spMkLst>
            <pc:docMk/>
            <pc:sldMk cId="2345441231" sldId="318"/>
            <ac:spMk id="16" creationId="{DA8D7A7D-8C5E-4E3B-91DD-7C1F22C3AF4C}"/>
          </ac:spMkLst>
        </pc:spChg>
        <pc:spChg chg="del">
          <ac:chgData name="James Anderson" userId="45ca26836014d2f0" providerId="LiveId" clId="{AE8293DA-B064-4EDF-BEAA-2E86485756E1}" dt="2020-05-18T12:31:28.538" v="229" actId="478"/>
          <ac:spMkLst>
            <pc:docMk/>
            <pc:sldMk cId="2345441231" sldId="318"/>
            <ac:spMk id="17" creationId="{5CBF492F-5499-498F-BE89-7F74E9E90EC2}"/>
          </ac:spMkLst>
        </pc:spChg>
        <pc:spChg chg="del mod">
          <ac:chgData name="James Anderson" userId="45ca26836014d2f0" providerId="LiveId" clId="{AE8293DA-B064-4EDF-BEAA-2E86485756E1}" dt="2020-05-18T12:32:41.044" v="238" actId="478"/>
          <ac:spMkLst>
            <pc:docMk/>
            <pc:sldMk cId="2345441231" sldId="318"/>
            <ac:spMk id="18" creationId="{C5DAF366-3058-4A8E-B324-25359DEEB695}"/>
          </ac:spMkLst>
        </pc:spChg>
        <pc:spChg chg="del">
          <ac:chgData name="James Anderson" userId="45ca26836014d2f0" providerId="LiveId" clId="{AE8293DA-B064-4EDF-BEAA-2E86485756E1}" dt="2020-05-18T12:31:24.321" v="227" actId="478"/>
          <ac:spMkLst>
            <pc:docMk/>
            <pc:sldMk cId="2345441231" sldId="318"/>
            <ac:spMk id="19" creationId="{9F9D0616-FF48-4ED0-992B-41D7BD3CA006}"/>
          </ac:spMkLst>
        </pc:spChg>
        <pc:picChg chg="add mod ord">
          <ac:chgData name="James Anderson" userId="45ca26836014d2f0" providerId="LiveId" clId="{AE8293DA-B064-4EDF-BEAA-2E86485756E1}" dt="2020-05-18T12:30:31.572" v="202" actId="167"/>
          <ac:picMkLst>
            <pc:docMk/>
            <pc:sldMk cId="2345441231" sldId="318"/>
            <ac:picMk id="3" creationId="{2771F062-2413-471D-B29A-DF548532F783}"/>
          </ac:picMkLst>
        </pc:picChg>
        <pc:picChg chg="add mod ord">
          <ac:chgData name="James Anderson" userId="45ca26836014d2f0" providerId="LiveId" clId="{AE8293DA-B064-4EDF-BEAA-2E86485756E1}" dt="2020-05-18T12:30:33.820" v="203" actId="167"/>
          <ac:picMkLst>
            <pc:docMk/>
            <pc:sldMk cId="2345441231" sldId="318"/>
            <ac:picMk id="5" creationId="{EC68E4C9-F91B-41D9-96D9-014F89467329}"/>
          </ac:picMkLst>
        </pc:picChg>
        <pc:picChg chg="del">
          <ac:chgData name="James Anderson" userId="45ca26836014d2f0" providerId="LiveId" clId="{AE8293DA-B064-4EDF-BEAA-2E86485756E1}" dt="2020-05-18T12:27:04.113" v="191" actId="478"/>
          <ac:picMkLst>
            <pc:docMk/>
            <pc:sldMk cId="2345441231" sldId="318"/>
            <ac:picMk id="7" creationId="{092480E4-219E-42D8-8D5E-97FAF1BC00A6}"/>
          </ac:picMkLst>
        </pc:picChg>
        <pc:picChg chg="del">
          <ac:chgData name="James Anderson" userId="45ca26836014d2f0" providerId="LiveId" clId="{AE8293DA-B064-4EDF-BEAA-2E86485756E1}" dt="2020-05-18T12:27:05.700" v="192" actId="478"/>
          <ac:picMkLst>
            <pc:docMk/>
            <pc:sldMk cId="2345441231" sldId="318"/>
            <ac:picMk id="20" creationId="{812B1B5B-CD0B-4C37-9555-2E7D06D41499}"/>
          </ac:picMkLst>
        </pc:pic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2345441231" sldId="318"/>
            <ac:cxnSpMk id="6" creationId="{FF4BA726-2C0C-4F66-8279-6D0F0ACDC1C7}"/>
          </ac:cxnSpMkLst>
        </pc:cxnChg>
      </pc:sldChg>
      <pc:sldChg chg="addSp delSp modSp add mod">
        <pc:chgData name="James Anderson" userId="45ca26836014d2f0" providerId="LiveId" clId="{AE8293DA-B064-4EDF-BEAA-2E86485756E1}" dt="2020-05-18T13:07:10.726" v="1282"/>
        <pc:sldMkLst>
          <pc:docMk/>
          <pc:sldMk cId="2858397446" sldId="319"/>
        </pc:sldMkLst>
        <pc:spChg chg="mod">
          <ac:chgData name="James Anderson" userId="45ca26836014d2f0" providerId="LiveId" clId="{AE8293DA-B064-4EDF-BEAA-2E86485756E1}" dt="2020-05-18T12:49:30.849" v="590" actId="14100"/>
          <ac:spMkLst>
            <pc:docMk/>
            <pc:sldMk cId="2858397446" sldId="319"/>
            <ac:spMk id="12" creationId="{6BAEC7AA-9927-4A42-BDAE-ADAC3F7AA108}"/>
          </ac:spMkLst>
        </pc:spChg>
        <pc:spChg chg="mod">
          <ac:chgData name="James Anderson" userId="45ca26836014d2f0" providerId="LiveId" clId="{AE8293DA-B064-4EDF-BEAA-2E86485756E1}" dt="2020-05-18T12:50:25.610" v="605" actId="6549"/>
          <ac:spMkLst>
            <pc:docMk/>
            <pc:sldMk cId="2858397446" sldId="319"/>
            <ac:spMk id="21" creationId="{B612D348-B167-4010-AB53-A48790F7ABC9}"/>
          </ac:spMkLst>
        </pc:spChg>
        <pc:picChg chg="mod modCrop">
          <ac:chgData name="James Anderson" userId="45ca26836014d2f0" providerId="LiveId" clId="{AE8293DA-B064-4EDF-BEAA-2E86485756E1}" dt="2020-05-18T12:49:14.720" v="587" actId="1076"/>
          <ac:picMkLst>
            <pc:docMk/>
            <pc:sldMk cId="2858397446" sldId="319"/>
            <ac:picMk id="5" creationId="{5EBF7B14-1644-421E-8810-5D329AFAEF4E}"/>
          </ac:picMkLst>
        </pc:picChg>
        <pc:cxnChg chg="add del mod modVis">
          <ac:chgData name="James Anderson" userId="45ca26836014d2f0" providerId="LiveId" clId="{AE8293DA-B064-4EDF-BEAA-2E86485756E1}" dt="2020-05-18T13:07:10.726" v="1282"/>
          <ac:cxnSpMkLst>
            <pc:docMk/>
            <pc:sldMk cId="2858397446" sldId="319"/>
            <ac:cxnSpMk id="4" creationId="{5C774787-D960-4FCB-8CFF-2A0686F238D3}"/>
          </ac:cxnSpMkLst>
        </pc:cxnChg>
      </pc:sldChg>
      <pc:sldChg chg="modSp new mod">
        <pc:chgData name="James Anderson" userId="45ca26836014d2f0" providerId="LiveId" clId="{AE8293DA-B064-4EDF-BEAA-2E86485756E1}" dt="2020-05-26T18:41:31.855" v="1452" actId="20577"/>
        <pc:sldMkLst>
          <pc:docMk/>
          <pc:sldMk cId="2002808998" sldId="320"/>
        </pc:sldMkLst>
        <pc:spChg chg="mod">
          <ac:chgData name="James Anderson" userId="45ca26836014d2f0" providerId="LiveId" clId="{AE8293DA-B064-4EDF-BEAA-2E86485756E1}" dt="2020-05-26T18:38:06.454" v="1322" actId="6549"/>
          <ac:spMkLst>
            <pc:docMk/>
            <pc:sldMk cId="2002808998" sldId="320"/>
            <ac:spMk id="2" creationId="{4447E5A5-6ED1-4FF3-A274-4DE470FD13B6}"/>
          </ac:spMkLst>
        </pc:spChg>
        <pc:spChg chg="mod">
          <ac:chgData name="James Anderson" userId="45ca26836014d2f0" providerId="LiveId" clId="{AE8293DA-B064-4EDF-BEAA-2E86485756E1}" dt="2020-05-26T18:41:31.855" v="1452" actId="20577"/>
          <ac:spMkLst>
            <pc:docMk/>
            <pc:sldMk cId="2002808998" sldId="320"/>
            <ac:spMk id="3" creationId="{CD1E8705-D67B-45B3-857F-123A031EBF99}"/>
          </ac:spMkLst>
        </pc:spChg>
      </pc:sldChg>
    </pc:docChg>
  </pc:docChgLst>
  <pc:docChgLst>
    <pc:chgData name="James Anderson" userId="45ca26836014d2f0" providerId="LiveId" clId="{61AF25B4-D65C-4F51-B99D-EC9DE3AE6CA1}"/>
    <pc:docChg chg="undo custSel modSld">
      <pc:chgData name="James Anderson" userId="45ca26836014d2f0" providerId="LiveId" clId="{61AF25B4-D65C-4F51-B99D-EC9DE3AE6CA1}" dt="2020-05-18T05:01:04.112" v="336" actId="14100"/>
      <pc:docMkLst>
        <pc:docMk/>
      </pc:docMkLst>
      <pc:sldChg chg="modSp mod">
        <pc:chgData name="James Anderson" userId="45ca26836014d2f0" providerId="LiveId" clId="{61AF25B4-D65C-4F51-B99D-EC9DE3AE6CA1}" dt="2020-05-18T04:23:35.619" v="1" actId="6549"/>
        <pc:sldMkLst>
          <pc:docMk/>
          <pc:sldMk cId="2998509340" sldId="281"/>
        </pc:sldMkLst>
        <pc:spChg chg="mod">
          <ac:chgData name="James Anderson" userId="45ca26836014d2f0" providerId="LiveId" clId="{61AF25B4-D65C-4F51-B99D-EC9DE3AE6CA1}" dt="2020-05-18T04:23:35.619" v="1" actId="6549"/>
          <ac:spMkLst>
            <pc:docMk/>
            <pc:sldMk cId="2998509340" sldId="281"/>
            <ac:spMk id="2" creationId="{6A7664B2-EA0E-47BB-8FB7-18A7F819D200}"/>
          </ac:spMkLst>
        </pc:spChg>
      </pc:sldChg>
      <pc:sldChg chg="addSp delSp modSp mod">
        <pc:chgData name="James Anderson" userId="45ca26836014d2f0" providerId="LiveId" clId="{61AF25B4-D65C-4F51-B99D-EC9DE3AE6CA1}" dt="2020-05-18T04:31:21.855" v="13" actId="1076"/>
        <pc:sldMkLst>
          <pc:docMk/>
          <pc:sldMk cId="1902346470" sldId="295"/>
        </pc:sldMkLst>
        <pc:spChg chg="mod">
          <ac:chgData name="James Anderson" userId="45ca26836014d2f0" providerId="LiveId" clId="{61AF25B4-D65C-4F51-B99D-EC9DE3AE6CA1}" dt="2020-05-18T04:31:21.855" v="13" actId="1076"/>
          <ac:spMkLst>
            <pc:docMk/>
            <pc:sldMk cId="1902346470" sldId="295"/>
            <ac:spMk id="12" creationId="{6A176A15-0CA5-4BFF-B3C1-84CD6739DD84}"/>
          </ac:spMkLst>
        </pc:spChg>
        <pc:picChg chg="add mod ord">
          <ac:chgData name="James Anderson" userId="45ca26836014d2f0" providerId="LiveId" clId="{61AF25B4-D65C-4F51-B99D-EC9DE3AE6CA1}" dt="2020-05-18T04:31:18.945" v="12" actId="167"/>
          <ac:picMkLst>
            <pc:docMk/>
            <pc:sldMk cId="1902346470" sldId="295"/>
            <ac:picMk id="3" creationId="{F100202B-2B7D-4BA0-A96C-F0AFA2D04174}"/>
          </ac:picMkLst>
        </pc:picChg>
        <pc:picChg chg="del">
          <ac:chgData name="James Anderson" userId="45ca26836014d2f0" providerId="LiveId" clId="{61AF25B4-D65C-4F51-B99D-EC9DE3AE6CA1}" dt="2020-05-18T04:30:49.681" v="6" actId="478"/>
          <ac:picMkLst>
            <pc:docMk/>
            <pc:sldMk cId="1902346470" sldId="295"/>
            <ac:picMk id="5" creationId="{3FA01962-8FCE-4A3C-AE57-3576CF77C979}"/>
          </ac:picMkLst>
        </pc:picChg>
        <pc:picChg chg="del">
          <ac:chgData name="James Anderson" userId="45ca26836014d2f0" providerId="LiveId" clId="{61AF25B4-D65C-4F51-B99D-EC9DE3AE6CA1}" dt="2020-05-18T04:30:53.791" v="7" actId="478"/>
          <ac:picMkLst>
            <pc:docMk/>
            <pc:sldMk cId="1902346470" sldId="295"/>
            <ac:picMk id="13" creationId="{27ACBFF3-9E44-4CC4-9430-8C65FFC1D779}"/>
          </ac:picMkLst>
        </pc:picChg>
      </pc:sldChg>
      <pc:sldChg chg="addSp delSp modSp mod">
        <pc:chgData name="James Anderson" userId="45ca26836014d2f0" providerId="LiveId" clId="{61AF25B4-D65C-4F51-B99D-EC9DE3AE6CA1}" dt="2020-05-18T04:59:53.285" v="335" actId="1076"/>
        <pc:sldMkLst>
          <pc:docMk/>
          <pc:sldMk cId="3080465503" sldId="297"/>
        </pc:sldMkLst>
        <pc:spChg chg="mod">
          <ac:chgData name="James Anderson" userId="45ca26836014d2f0" providerId="LiveId" clId="{61AF25B4-D65C-4F51-B99D-EC9DE3AE6CA1}" dt="2020-05-18T04:59:53.285" v="335" actId="1076"/>
          <ac:spMkLst>
            <pc:docMk/>
            <pc:sldMk cId="3080465503" sldId="297"/>
            <ac:spMk id="21" creationId="{B612D348-B167-4010-AB53-A48790F7ABC9}"/>
          </ac:spMkLst>
        </pc:spChg>
        <pc:picChg chg="add mod ord">
          <ac:chgData name="James Anderson" userId="45ca26836014d2f0" providerId="LiveId" clId="{61AF25B4-D65C-4F51-B99D-EC9DE3AE6CA1}" dt="2020-05-18T04:59:47.241" v="334" actId="167"/>
          <ac:picMkLst>
            <pc:docMk/>
            <pc:sldMk cId="3080465503" sldId="297"/>
            <ac:picMk id="3" creationId="{E56F8769-E586-4B34-BA40-46A4E6DB02FC}"/>
          </ac:picMkLst>
        </pc:picChg>
        <pc:picChg chg="del">
          <ac:chgData name="James Anderson" userId="45ca26836014d2f0" providerId="LiveId" clId="{61AF25B4-D65C-4F51-B99D-EC9DE3AE6CA1}" dt="2020-05-18T04:58:56.352" v="329" actId="478"/>
          <ac:picMkLst>
            <pc:docMk/>
            <pc:sldMk cId="3080465503" sldId="297"/>
            <ac:picMk id="8" creationId="{C0465EAB-F5F3-4DDF-9942-1F082AAF66CF}"/>
          </ac:picMkLst>
        </pc:picChg>
      </pc:sldChg>
      <pc:sldChg chg="addSp delSp modSp mod">
        <pc:chgData name="James Anderson" userId="45ca26836014d2f0" providerId="LiveId" clId="{61AF25B4-D65C-4F51-B99D-EC9DE3AE6CA1}" dt="2020-05-18T04:42:40.448" v="137" actId="14100"/>
        <pc:sldMkLst>
          <pc:docMk/>
          <pc:sldMk cId="423186993" sldId="300"/>
        </pc:sldMkLst>
        <pc:spChg chg="mod">
          <ac:chgData name="James Anderson" userId="45ca26836014d2f0" providerId="LiveId" clId="{61AF25B4-D65C-4F51-B99D-EC9DE3AE6CA1}" dt="2020-05-18T04:42:28.309" v="134" actId="14100"/>
          <ac:spMkLst>
            <pc:docMk/>
            <pc:sldMk cId="423186993" sldId="300"/>
            <ac:spMk id="9" creationId="{6CEEBB8D-C8BE-42DF-AA20-143077B8B264}"/>
          </ac:spMkLst>
        </pc:spChg>
        <pc:spChg chg="mod ord">
          <ac:chgData name="James Anderson" userId="45ca26836014d2f0" providerId="LiveId" clId="{61AF25B4-D65C-4F51-B99D-EC9DE3AE6CA1}" dt="2020-05-18T04:42:40.448" v="137" actId="14100"/>
          <ac:spMkLst>
            <pc:docMk/>
            <pc:sldMk cId="423186993" sldId="300"/>
            <ac:spMk id="10" creationId="{819131E1-DE0C-4F81-91AD-9551D4FF05A1}"/>
          </ac:spMkLst>
        </pc:spChg>
        <pc:grpChg chg="add mod">
          <ac:chgData name="James Anderson" userId="45ca26836014d2f0" providerId="LiveId" clId="{61AF25B4-D65C-4F51-B99D-EC9DE3AE6CA1}" dt="2020-05-18T04:41:43.617" v="128" actId="1038"/>
          <ac:grpSpMkLst>
            <pc:docMk/>
            <pc:sldMk cId="423186993" sldId="300"/>
            <ac:grpSpMk id="5" creationId="{1BF2DFE4-BA30-4F84-983C-87B7D0BB0C6C}"/>
          </ac:grpSpMkLst>
        </pc:grpChg>
        <pc:picChg chg="add del mod ord">
          <ac:chgData name="James Anderson" userId="45ca26836014d2f0" providerId="LiveId" clId="{61AF25B4-D65C-4F51-B99D-EC9DE3AE6CA1}" dt="2020-05-18T04:36:37.043" v="41"/>
          <ac:picMkLst>
            <pc:docMk/>
            <pc:sldMk cId="423186993" sldId="300"/>
            <ac:picMk id="3" creationId="{F37CB5BE-4329-43A1-B270-789D4E082EE2}"/>
          </ac:picMkLst>
        </pc:picChg>
        <pc:picChg chg="add del">
          <ac:chgData name="James Anderson" userId="45ca26836014d2f0" providerId="LiveId" clId="{61AF25B4-D65C-4F51-B99D-EC9DE3AE6CA1}" dt="2020-05-18T04:36:51.856" v="43" actId="478"/>
          <ac:picMkLst>
            <pc:docMk/>
            <pc:sldMk cId="423186993" sldId="300"/>
            <ac:picMk id="6" creationId="{71DB1556-94BD-476E-A9A6-2DE38BA79087}"/>
          </ac:picMkLst>
        </pc:picChg>
        <pc:picChg chg="mod modCrop">
          <ac:chgData name="James Anderson" userId="45ca26836014d2f0" providerId="LiveId" clId="{61AF25B4-D65C-4F51-B99D-EC9DE3AE6CA1}" dt="2020-05-18T04:41:32.653" v="72" actId="164"/>
          <ac:picMkLst>
            <pc:docMk/>
            <pc:sldMk cId="423186993" sldId="300"/>
            <ac:picMk id="7" creationId="{18A44FE0-373F-437B-AA62-4D28EFC41FE9}"/>
          </ac:picMkLst>
        </pc:picChg>
        <pc:picChg chg="add mod ord">
          <ac:chgData name="James Anderson" userId="45ca26836014d2f0" providerId="LiveId" clId="{61AF25B4-D65C-4F51-B99D-EC9DE3AE6CA1}" dt="2020-05-18T04:41:48.899" v="129" actId="1076"/>
          <ac:picMkLst>
            <pc:docMk/>
            <pc:sldMk cId="423186993" sldId="300"/>
            <ac:picMk id="11" creationId="{8BD760A0-4642-4FAC-BDF7-A1463300D051}"/>
          </ac:picMkLst>
        </pc:picChg>
        <pc:picChg chg="add mod modCrop">
          <ac:chgData name="James Anderson" userId="45ca26836014d2f0" providerId="LiveId" clId="{61AF25B4-D65C-4F51-B99D-EC9DE3AE6CA1}" dt="2020-05-18T04:41:32.653" v="72" actId="164"/>
          <ac:picMkLst>
            <pc:docMk/>
            <pc:sldMk cId="423186993" sldId="300"/>
            <ac:picMk id="12" creationId="{07AFC85F-183E-403D-A0BF-2B7A0140BE22}"/>
          </ac:picMkLst>
        </pc:picChg>
        <pc:picChg chg="add mod modCrop">
          <ac:chgData name="James Anderson" userId="45ca26836014d2f0" providerId="LiveId" clId="{61AF25B4-D65C-4F51-B99D-EC9DE3AE6CA1}" dt="2020-05-18T04:41:32.653" v="72" actId="164"/>
          <ac:picMkLst>
            <pc:docMk/>
            <pc:sldMk cId="423186993" sldId="300"/>
            <ac:picMk id="13" creationId="{C77BE45A-9D49-4A19-8484-52C45DF2899F}"/>
          </ac:picMkLst>
        </pc:picChg>
      </pc:sldChg>
      <pc:sldChg chg="addSp delSp modSp mod">
        <pc:chgData name="James Anderson" userId="45ca26836014d2f0" providerId="LiveId" clId="{61AF25B4-D65C-4F51-B99D-EC9DE3AE6CA1}" dt="2020-05-18T04:49:16.573" v="297" actId="14100"/>
        <pc:sldMkLst>
          <pc:docMk/>
          <pc:sldMk cId="1094758011" sldId="301"/>
        </pc:sldMkLst>
        <pc:spChg chg="mod">
          <ac:chgData name="James Anderson" userId="45ca26836014d2f0" providerId="LiveId" clId="{61AF25B4-D65C-4F51-B99D-EC9DE3AE6CA1}" dt="2020-05-18T04:49:16.573" v="297" actId="14100"/>
          <ac:spMkLst>
            <pc:docMk/>
            <pc:sldMk cId="1094758011" sldId="301"/>
            <ac:spMk id="9" creationId="{02D5AF43-929E-4B44-9BCA-37436970FB94}"/>
          </ac:spMkLst>
        </pc:spChg>
        <pc:spChg chg="mod">
          <ac:chgData name="James Anderson" userId="45ca26836014d2f0" providerId="LiveId" clId="{61AF25B4-D65C-4F51-B99D-EC9DE3AE6CA1}" dt="2020-05-18T04:45:43.314" v="158" actId="14100"/>
          <ac:spMkLst>
            <pc:docMk/>
            <pc:sldMk cId="1094758011" sldId="301"/>
            <ac:spMk id="10" creationId="{7708C342-0D56-4CD7-A0CC-4555D62F607B}"/>
          </ac:spMkLst>
        </pc:spChg>
        <pc:spChg chg="mod">
          <ac:chgData name="James Anderson" userId="45ca26836014d2f0" providerId="LiveId" clId="{61AF25B4-D65C-4F51-B99D-EC9DE3AE6CA1}" dt="2020-05-18T04:49:00.220" v="294" actId="14100"/>
          <ac:spMkLst>
            <pc:docMk/>
            <pc:sldMk cId="1094758011" sldId="301"/>
            <ac:spMk id="11" creationId="{61C9A9F4-5853-4011-BF8A-631981875F50}"/>
          </ac:spMkLst>
        </pc:spChg>
        <pc:spChg chg="mod">
          <ac:chgData name="James Anderson" userId="45ca26836014d2f0" providerId="LiveId" clId="{61AF25B4-D65C-4F51-B99D-EC9DE3AE6CA1}" dt="2020-05-18T04:45:08.680" v="151" actId="1076"/>
          <ac:spMkLst>
            <pc:docMk/>
            <pc:sldMk cId="1094758011" sldId="301"/>
            <ac:spMk id="12" creationId="{2B596C35-5983-4D86-A205-9DFD815FD706}"/>
          </ac:spMkLst>
        </pc:spChg>
        <pc:spChg chg="mod">
          <ac:chgData name="James Anderson" userId="45ca26836014d2f0" providerId="LiveId" clId="{61AF25B4-D65C-4F51-B99D-EC9DE3AE6CA1}" dt="2020-05-18T04:45:14.172" v="152" actId="14100"/>
          <ac:spMkLst>
            <pc:docMk/>
            <pc:sldMk cId="1094758011" sldId="301"/>
            <ac:spMk id="13" creationId="{A8F22FB1-9B75-43DF-B3AA-D7F34DB5A0D9}"/>
          </ac:spMkLst>
        </pc:spChg>
        <pc:spChg chg="mod">
          <ac:chgData name="James Anderson" userId="45ca26836014d2f0" providerId="LiveId" clId="{61AF25B4-D65C-4F51-B99D-EC9DE3AE6CA1}" dt="2020-05-18T04:45:46.130" v="159" actId="1076"/>
          <ac:spMkLst>
            <pc:docMk/>
            <pc:sldMk cId="1094758011" sldId="301"/>
            <ac:spMk id="14" creationId="{9B2F6CD1-4FD5-4E4C-A152-F63EE44EE35B}"/>
          </ac:spMkLst>
        </pc:spChg>
        <pc:spChg chg="mod">
          <ac:chgData name="James Anderson" userId="45ca26836014d2f0" providerId="LiveId" clId="{61AF25B4-D65C-4F51-B99D-EC9DE3AE6CA1}" dt="2020-05-18T04:49:06.281" v="295" actId="14100"/>
          <ac:spMkLst>
            <pc:docMk/>
            <pc:sldMk cId="1094758011" sldId="301"/>
            <ac:spMk id="15" creationId="{B68BAB24-8258-4964-A100-3877D9BE5E5A}"/>
          </ac:spMkLst>
        </pc:spChg>
        <pc:picChg chg="del">
          <ac:chgData name="James Anderson" userId="45ca26836014d2f0" providerId="LiveId" clId="{61AF25B4-D65C-4F51-B99D-EC9DE3AE6CA1}" dt="2020-05-18T04:43:48.614" v="138" actId="478"/>
          <ac:picMkLst>
            <pc:docMk/>
            <pc:sldMk cId="1094758011" sldId="301"/>
            <ac:picMk id="3" creationId="{8CFB8783-6975-4DB7-98EB-15CE3A974710}"/>
          </ac:picMkLst>
        </pc:picChg>
        <pc:picChg chg="add mod ord modCrop">
          <ac:chgData name="James Anderson" userId="45ca26836014d2f0" providerId="LiveId" clId="{61AF25B4-D65C-4F51-B99D-EC9DE3AE6CA1}" dt="2020-05-18T04:44:49.845" v="147" actId="1076"/>
          <ac:picMkLst>
            <pc:docMk/>
            <pc:sldMk cId="1094758011" sldId="301"/>
            <ac:picMk id="5" creationId="{FA6E5C94-C214-400E-9B85-83B493ED0CB1}"/>
          </ac:picMkLst>
        </pc:picChg>
        <pc:picChg chg="del">
          <ac:chgData name="James Anderson" userId="45ca26836014d2f0" providerId="LiveId" clId="{61AF25B4-D65C-4F51-B99D-EC9DE3AE6CA1}" dt="2020-05-18T04:43:51.275" v="139" actId="478"/>
          <ac:picMkLst>
            <pc:docMk/>
            <pc:sldMk cId="1094758011" sldId="301"/>
            <ac:picMk id="6" creationId="{60C591AF-DD35-45B6-AFC6-BCBDECD59661}"/>
          </ac:picMkLst>
        </pc:picChg>
      </pc:sldChg>
      <pc:sldChg chg="addSp delSp modSp mod">
        <pc:chgData name="James Anderson" userId="45ca26836014d2f0" providerId="LiveId" clId="{61AF25B4-D65C-4F51-B99D-EC9DE3AE6CA1}" dt="2020-05-18T04:58:33.100" v="328" actId="14100"/>
        <pc:sldMkLst>
          <pc:docMk/>
          <pc:sldMk cId="3965166819" sldId="302"/>
        </pc:sldMkLst>
        <pc:spChg chg="mod">
          <ac:chgData name="James Anderson" userId="45ca26836014d2f0" providerId="LiveId" clId="{61AF25B4-D65C-4F51-B99D-EC9DE3AE6CA1}" dt="2020-05-18T04:56:40.919" v="325" actId="14100"/>
          <ac:spMkLst>
            <pc:docMk/>
            <pc:sldMk cId="3965166819" sldId="302"/>
            <ac:spMk id="12" creationId="{F50882CC-77E5-48E2-BFFE-D40D55830D76}"/>
          </ac:spMkLst>
        </pc:spChg>
        <pc:spChg chg="mod">
          <ac:chgData name="James Anderson" userId="45ca26836014d2f0" providerId="LiveId" clId="{61AF25B4-D65C-4F51-B99D-EC9DE3AE6CA1}" dt="2020-05-18T04:58:33.100" v="328" actId="14100"/>
          <ac:spMkLst>
            <pc:docMk/>
            <pc:sldMk cId="3965166819" sldId="302"/>
            <ac:spMk id="14" creationId="{A4876456-E24C-4FD6-9498-DFE20BEDBDC4}"/>
          </ac:spMkLst>
        </pc:spChg>
        <pc:picChg chg="add mod ord">
          <ac:chgData name="James Anderson" userId="45ca26836014d2f0" providerId="LiveId" clId="{61AF25B4-D65C-4F51-B99D-EC9DE3AE6CA1}" dt="2020-05-18T04:56:30.278" v="324" actId="14100"/>
          <ac:picMkLst>
            <pc:docMk/>
            <pc:sldMk cId="3965166819" sldId="302"/>
            <ac:picMk id="3" creationId="{03DD2B4F-288E-4EBE-B48B-1B6075397C47}"/>
          </ac:picMkLst>
        </pc:picChg>
        <pc:picChg chg="del">
          <ac:chgData name="James Anderson" userId="45ca26836014d2f0" providerId="LiveId" clId="{61AF25B4-D65C-4F51-B99D-EC9DE3AE6CA1}" dt="2020-05-18T04:56:08.926" v="319" actId="478"/>
          <ac:picMkLst>
            <pc:docMk/>
            <pc:sldMk cId="3965166819" sldId="302"/>
            <ac:picMk id="6" creationId="{8BC8AEA9-454A-475C-8925-E4785788060C}"/>
          </ac:picMkLst>
        </pc:picChg>
      </pc:sldChg>
      <pc:sldChg chg="addSp delSp modSp mod">
        <pc:chgData name="James Anderson" userId="45ca26836014d2f0" providerId="LiveId" clId="{61AF25B4-D65C-4F51-B99D-EC9DE3AE6CA1}" dt="2020-05-18T04:32:53.123" v="19" actId="1076"/>
        <pc:sldMkLst>
          <pc:docMk/>
          <pc:sldMk cId="1206675960" sldId="307"/>
        </pc:sldMkLst>
        <pc:spChg chg="mod">
          <ac:chgData name="James Anderson" userId="45ca26836014d2f0" providerId="LiveId" clId="{61AF25B4-D65C-4F51-B99D-EC9DE3AE6CA1}" dt="2020-05-18T04:32:53.123" v="19" actId="1076"/>
          <ac:spMkLst>
            <pc:docMk/>
            <pc:sldMk cId="1206675960" sldId="307"/>
            <ac:spMk id="12" creationId="{6A176A15-0CA5-4BFF-B3C1-84CD6739DD84}"/>
          </ac:spMkLst>
        </pc:spChg>
        <pc:picChg chg="add mod ord">
          <ac:chgData name="James Anderson" userId="45ca26836014d2f0" providerId="LiveId" clId="{61AF25B4-D65C-4F51-B99D-EC9DE3AE6CA1}" dt="2020-05-18T04:32:48.973" v="18" actId="167"/>
          <ac:picMkLst>
            <pc:docMk/>
            <pc:sldMk cId="1206675960" sldId="307"/>
            <ac:picMk id="3" creationId="{276E77B3-95B5-41B9-BF6A-0B9C2D0B617C}"/>
          </ac:picMkLst>
        </pc:picChg>
        <pc:picChg chg="del">
          <ac:chgData name="James Anderson" userId="45ca26836014d2f0" providerId="LiveId" clId="{61AF25B4-D65C-4F51-B99D-EC9DE3AE6CA1}" dt="2020-05-18T04:32:46.091" v="17" actId="478"/>
          <ac:picMkLst>
            <pc:docMk/>
            <pc:sldMk cId="1206675960" sldId="307"/>
            <ac:picMk id="9" creationId="{D96ED1EB-EBA7-4165-A1BB-34DEC50081A8}"/>
          </ac:picMkLst>
        </pc:picChg>
      </pc:sldChg>
      <pc:sldChg chg="addSp delSp modSp mod">
        <pc:chgData name="James Anderson" userId="45ca26836014d2f0" providerId="LiveId" clId="{61AF25B4-D65C-4F51-B99D-EC9DE3AE6CA1}" dt="2020-05-18T04:35:09.166" v="26" actId="1076"/>
        <pc:sldMkLst>
          <pc:docMk/>
          <pc:sldMk cId="116035051" sldId="308"/>
        </pc:sldMkLst>
        <pc:spChg chg="mod">
          <ac:chgData name="James Anderson" userId="45ca26836014d2f0" providerId="LiveId" clId="{61AF25B4-D65C-4F51-B99D-EC9DE3AE6CA1}" dt="2020-05-18T04:35:09.166" v="26" actId="1076"/>
          <ac:spMkLst>
            <pc:docMk/>
            <pc:sldMk cId="116035051" sldId="308"/>
            <ac:spMk id="11" creationId="{CE189C49-A5B8-4AD9-9C57-E3CE92E3CD35}"/>
          </ac:spMkLst>
        </pc:spChg>
        <pc:picChg chg="add mod ord">
          <ac:chgData name="James Anderson" userId="45ca26836014d2f0" providerId="LiveId" clId="{61AF25B4-D65C-4F51-B99D-EC9DE3AE6CA1}" dt="2020-05-18T04:34:34.728" v="25" actId="1076"/>
          <ac:picMkLst>
            <pc:docMk/>
            <pc:sldMk cId="116035051" sldId="308"/>
            <ac:picMk id="3" creationId="{1257AB38-27D9-4243-A14F-DC102614DDF1}"/>
          </ac:picMkLst>
        </pc:picChg>
        <pc:picChg chg="del">
          <ac:chgData name="James Anderson" userId="45ca26836014d2f0" providerId="LiveId" clId="{61AF25B4-D65C-4F51-B99D-EC9DE3AE6CA1}" dt="2020-05-18T04:33:15.509" v="20" actId="478"/>
          <ac:picMkLst>
            <pc:docMk/>
            <pc:sldMk cId="116035051" sldId="308"/>
            <ac:picMk id="6" creationId="{152F6EA6-0057-4E44-BCF9-97ED17507596}"/>
          </ac:picMkLst>
        </pc:picChg>
        <pc:picChg chg="del">
          <ac:chgData name="James Anderson" userId="45ca26836014d2f0" providerId="LiveId" clId="{61AF25B4-D65C-4F51-B99D-EC9DE3AE6CA1}" dt="2020-05-18T04:33:18.812" v="21" actId="478"/>
          <ac:picMkLst>
            <pc:docMk/>
            <pc:sldMk cId="116035051" sldId="308"/>
            <ac:picMk id="7" creationId="{7E2EA38D-86A4-4CAB-A653-DE7C634E62E6}"/>
          </ac:picMkLst>
        </pc:picChg>
      </pc:sldChg>
      <pc:sldChg chg="modSp mod">
        <pc:chgData name="James Anderson" userId="45ca26836014d2f0" providerId="LiveId" clId="{61AF25B4-D65C-4F51-B99D-EC9DE3AE6CA1}" dt="2020-05-18T05:01:04.112" v="336" actId="14100"/>
        <pc:sldMkLst>
          <pc:docMk/>
          <pc:sldMk cId="3390946030" sldId="309"/>
        </pc:sldMkLst>
        <pc:spChg chg="mod">
          <ac:chgData name="James Anderson" userId="45ca26836014d2f0" providerId="LiveId" clId="{61AF25B4-D65C-4F51-B99D-EC9DE3AE6CA1}" dt="2020-05-18T05:01:04.112" v="336" actId="14100"/>
          <ac:spMkLst>
            <pc:docMk/>
            <pc:sldMk cId="3390946030" sldId="309"/>
            <ac:spMk id="9" creationId="{6CEEBB8D-C8BE-42DF-AA20-143077B8B264}"/>
          </ac:spMkLst>
        </pc:spChg>
      </pc:sldChg>
      <pc:sldChg chg="addSp delSp modSp mod">
        <pc:chgData name="James Anderson" userId="45ca26836014d2f0" providerId="LiveId" clId="{61AF25B4-D65C-4F51-B99D-EC9DE3AE6CA1}" dt="2020-05-18T04:52:49.176" v="309" actId="14100"/>
        <pc:sldMkLst>
          <pc:docMk/>
          <pc:sldMk cId="147848021" sldId="312"/>
        </pc:sldMkLst>
        <pc:spChg chg="mod">
          <ac:chgData name="James Anderson" userId="45ca26836014d2f0" providerId="LiveId" clId="{61AF25B4-D65C-4F51-B99D-EC9DE3AE6CA1}" dt="2020-05-18T04:52:31.904" v="307" actId="1076"/>
          <ac:spMkLst>
            <pc:docMk/>
            <pc:sldMk cId="147848021" sldId="312"/>
            <ac:spMk id="6" creationId="{3C193C75-7E6B-49AA-99A6-CA3EFC804B4A}"/>
          </ac:spMkLst>
        </pc:spChg>
        <pc:spChg chg="mod">
          <ac:chgData name="James Anderson" userId="45ca26836014d2f0" providerId="LiveId" clId="{61AF25B4-D65C-4F51-B99D-EC9DE3AE6CA1}" dt="2020-05-18T04:52:49.176" v="309" actId="14100"/>
          <ac:spMkLst>
            <pc:docMk/>
            <pc:sldMk cId="147848021" sldId="312"/>
            <ac:spMk id="9" creationId="{02D5AF43-929E-4B44-9BCA-37436970FB94}"/>
          </ac:spMkLst>
        </pc:spChg>
        <pc:spChg chg="mod">
          <ac:chgData name="James Anderson" userId="45ca26836014d2f0" providerId="LiveId" clId="{61AF25B4-D65C-4F51-B99D-EC9DE3AE6CA1}" dt="2020-05-18T04:52:39.575" v="308" actId="14100"/>
          <ac:spMkLst>
            <pc:docMk/>
            <pc:sldMk cId="147848021" sldId="312"/>
            <ac:spMk id="10" creationId="{7708C342-0D56-4CD7-A0CC-4555D62F607B}"/>
          </ac:spMkLst>
        </pc:spChg>
        <pc:picChg chg="add mod ord">
          <ac:chgData name="James Anderson" userId="45ca26836014d2f0" providerId="LiveId" clId="{61AF25B4-D65C-4F51-B99D-EC9DE3AE6CA1}" dt="2020-05-18T04:52:20.510" v="305" actId="167"/>
          <ac:picMkLst>
            <pc:docMk/>
            <pc:sldMk cId="147848021" sldId="312"/>
            <ac:picMk id="3" creationId="{30187209-9E1C-4ABB-AECA-F93B6FE623AA}"/>
          </ac:picMkLst>
        </pc:picChg>
        <pc:picChg chg="del">
          <ac:chgData name="James Anderson" userId="45ca26836014d2f0" providerId="LiveId" clId="{61AF25B4-D65C-4F51-B99D-EC9DE3AE6CA1}" dt="2020-05-18T04:52:06.479" v="301" actId="21"/>
          <ac:picMkLst>
            <pc:docMk/>
            <pc:sldMk cId="147848021" sldId="312"/>
            <ac:picMk id="5" creationId="{B429EDC8-59F0-4F5A-A9A6-F11FF83B7F85}"/>
          </ac:picMkLst>
        </pc:picChg>
        <pc:picChg chg="del">
          <ac:chgData name="James Anderson" userId="45ca26836014d2f0" providerId="LiveId" clId="{61AF25B4-D65C-4F51-B99D-EC9DE3AE6CA1}" dt="2020-05-18T04:52:09.863" v="302" actId="478"/>
          <ac:picMkLst>
            <pc:docMk/>
            <pc:sldMk cId="147848021" sldId="312"/>
            <ac:picMk id="11" creationId="{A1BFF241-C6EE-4678-981E-D865B7064C1B}"/>
          </ac:picMkLst>
        </pc:picChg>
      </pc:sldChg>
      <pc:sldChg chg="addSp delSp modSp mod">
        <pc:chgData name="James Anderson" userId="45ca26836014d2f0" providerId="LiveId" clId="{61AF25B4-D65C-4F51-B99D-EC9DE3AE6CA1}" dt="2020-05-18T04:53:54.351" v="318" actId="14100"/>
        <pc:sldMkLst>
          <pc:docMk/>
          <pc:sldMk cId="847826815" sldId="313"/>
        </pc:sldMkLst>
        <pc:spChg chg="mod">
          <ac:chgData name="James Anderson" userId="45ca26836014d2f0" providerId="LiveId" clId="{61AF25B4-D65C-4F51-B99D-EC9DE3AE6CA1}" dt="2020-05-18T04:53:54.351" v="318" actId="14100"/>
          <ac:spMkLst>
            <pc:docMk/>
            <pc:sldMk cId="847826815" sldId="313"/>
            <ac:spMk id="9" creationId="{02D5AF43-929E-4B44-9BCA-37436970FB94}"/>
          </ac:spMkLst>
        </pc:spChg>
        <pc:picChg chg="add mod ord">
          <ac:chgData name="James Anderson" userId="45ca26836014d2f0" providerId="LiveId" clId="{61AF25B4-D65C-4F51-B99D-EC9DE3AE6CA1}" dt="2020-05-18T04:53:46.235" v="317" actId="167"/>
          <ac:picMkLst>
            <pc:docMk/>
            <pc:sldMk cId="847826815" sldId="313"/>
            <ac:picMk id="3" creationId="{A681FC3D-F6AD-4D73-9E29-8D30DABCF8F0}"/>
          </ac:picMkLst>
        </pc:picChg>
        <pc:picChg chg="del">
          <ac:chgData name="James Anderson" userId="45ca26836014d2f0" providerId="LiveId" clId="{61AF25B4-D65C-4F51-B99D-EC9DE3AE6CA1}" dt="2020-05-18T04:53:07.928" v="310" actId="478"/>
          <ac:picMkLst>
            <pc:docMk/>
            <pc:sldMk cId="847826815" sldId="313"/>
            <ac:picMk id="5" creationId="{B429EDC8-59F0-4F5A-A9A6-F11FF83B7F85}"/>
          </ac:picMkLst>
        </pc:picChg>
        <pc:picChg chg="add del">
          <ac:chgData name="James Anderson" userId="45ca26836014d2f0" providerId="LiveId" clId="{61AF25B4-D65C-4F51-B99D-EC9DE3AE6CA1}" dt="2020-05-18T04:53:43.236" v="316" actId="478"/>
          <ac:picMkLst>
            <pc:docMk/>
            <pc:sldMk cId="847826815" sldId="313"/>
            <ac:picMk id="6" creationId="{8106876B-9525-41D8-B4D0-2435D23898E0}"/>
          </ac:picMkLst>
        </pc:picChg>
        <pc:picChg chg="del">
          <ac:chgData name="James Anderson" userId="45ca26836014d2f0" providerId="LiveId" clId="{61AF25B4-D65C-4F51-B99D-EC9DE3AE6CA1}" dt="2020-05-18T04:53:10.363" v="311" actId="478"/>
          <ac:picMkLst>
            <pc:docMk/>
            <pc:sldMk cId="847826815" sldId="313"/>
            <ac:picMk id="7" creationId="{794438B6-8FD7-4C58-88FA-6C810437AC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E67C6-A972-4FE6-AB67-17968C647F94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1D1F-5537-449E-92B1-8B381E07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61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0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9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2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9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16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55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9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9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7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33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47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6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1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33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2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7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4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49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0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3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7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03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1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9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5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3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6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9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9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D9AC28E4-7667-4736-AB72-73468F25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9" r="2" b="8930"/>
          <a:stretch/>
        </p:blipFill>
        <p:spPr>
          <a:xfrm>
            <a:off x="199883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664B2-EA0E-47BB-8FB7-18A7F819D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452282"/>
            <a:ext cx="4151376" cy="268540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600" dirty="0"/>
              <a:t>Vectric Gadget Man</a:t>
            </a:r>
            <a:br>
              <a:rPr lang="en-US" sz="4600" dirty="0"/>
            </a:br>
            <a:r>
              <a:rPr lang="en-US" sz="4600" dirty="0"/>
              <a:t>Dovetail Maker</a:t>
            </a:r>
            <a:br>
              <a:rPr lang="en-US" sz="4600" dirty="0"/>
            </a:br>
            <a:r>
              <a:rPr lang="en-US" sz="4600" dirty="0"/>
              <a:t>Version 5.30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CE81F-112C-471E-851A-3D5B78EB8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46834"/>
            <a:ext cx="3346704" cy="932688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299850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12B1B5B-CD0B-4C37-9555-2E7D06D4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2342036"/>
            <a:ext cx="1992412" cy="423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480E4-219E-42D8-8D5E-97FAF1BC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78" y="1984907"/>
            <a:ext cx="5544324" cy="3019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188320" y="1787531"/>
            <a:ext cx="2394859" cy="700828"/>
          </a:xfrm>
          <a:prstGeom prst="wedgeRectCallout">
            <a:avLst>
              <a:gd name="adj1" fmla="val 67347"/>
              <a:gd name="adj2" fmla="val 144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Backer Materials are used to prevent chip out when milling Dovetails</a:t>
            </a:r>
            <a:endParaRPr lang="en-US" sz="14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A8D7A7D-8C5E-4E3B-91DD-7C1F22C3AF4C}"/>
              </a:ext>
            </a:extLst>
          </p:cNvPr>
          <p:cNvSpPr/>
          <p:nvPr/>
        </p:nvSpPr>
        <p:spPr>
          <a:xfrm>
            <a:off x="6746690" y="1844043"/>
            <a:ext cx="1747596" cy="281727"/>
          </a:xfrm>
          <a:prstGeom prst="wedgeRectCallout">
            <a:avLst>
              <a:gd name="adj1" fmla="val 56010"/>
              <a:gd name="adj2" fmla="val 304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0.73 Side Material</a:t>
            </a:r>
            <a:endParaRPr lang="en-US" sz="14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CBF492F-5499-498F-BE89-7F74E9E90EC2}"/>
              </a:ext>
            </a:extLst>
          </p:cNvPr>
          <p:cNvSpPr/>
          <p:nvPr/>
        </p:nvSpPr>
        <p:spPr>
          <a:xfrm>
            <a:off x="9596083" y="2951852"/>
            <a:ext cx="2394859" cy="416131"/>
          </a:xfrm>
          <a:prstGeom prst="wedgeRectCallout">
            <a:avLst>
              <a:gd name="adj1" fmla="val -72971"/>
              <a:gd name="adj2" fmla="val 231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0.5 Back Backer Material</a:t>
            </a:r>
            <a:endParaRPr lang="en-US" sz="14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DAF366-3058-4A8E-B324-25359DEEB695}"/>
              </a:ext>
            </a:extLst>
          </p:cNvPr>
          <p:cNvSpPr/>
          <p:nvPr/>
        </p:nvSpPr>
        <p:spPr>
          <a:xfrm>
            <a:off x="9600432" y="5455919"/>
            <a:ext cx="2499359" cy="530019"/>
          </a:xfrm>
          <a:prstGeom prst="wedgeRectCallout">
            <a:avLst>
              <a:gd name="adj1" fmla="val -58536"/>
              <a:gd name="adj2" fmla="val 14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Dovetail Clearing Pockets</a:t>
            </a:r>
            <a:endParaRPr lang="en-US" sz="1400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9F9D0616-FF48-4ED0-992B-41D7BD3CA006}"/>
              </a:ext>
            </a:extLst>
          </p:cNvPr>
          <p:cNvSpPr/>
          <p:nvPr/>
        </p:nvSpPr>
        <p:spPr>
          <a:xfrm>
            <a:off x="4993281" y="6156548"/>
            <a:ext cx="2394859" cy="416131"/>
          </a:xfrm>
          <a:prstGeom prst="wedgeRectCallout">
            <a:avLst>
              <a:gd name="adj1" fmla="val 85802"/>
              <a:gd name="adj2" fmla="val -253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0.5 Front Backer Material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812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8E4C9-F91B-41D9-96D9-014F8946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66" y="2363793"/>
            <a:ext cx="5156880" cy="4065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71F062-2413-471D-B29A-DF548532F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75" y="2340005"/>
            <a:ext cx="5100187" cy="4065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957941" y="4785571"/>
            <a:ext cx="1526180" cy="335069"/>
          </a:xfrm>
          <a:prstGeom prst="wedgeRectCallout">
            <a:avLst>
              <a:gd name="adj1" fmla="val 58383"/>
              <a:gd name="adj2" fmla="val -150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Right hand Pins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96D149B-EDE0-4257-9330-BCA2E997F6E6}"/>
              </a:ext>
            </a:extLst>
          </p:cNvPr>
          <p:cNvSpPr/>
          <p:nvPr/>
        </p:nvSpPr>
        <p:spPr>
          <a:xfrm>
            <a:off x="7168241" y="4785570"/>
            <a:ext cx="1526180" cy="335069"/>
          </a:xfrm>
          <a:prstGeom prst="wedgeRectCallout">
            <a:avLst>
              <a:gd name="adj1" fmla="val 58383"/>
              <a:gd name="adj2" fmla="val -150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Left hand Pins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54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D1BEF3-6359-4793-8542-E30B18D0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25" y="2707823"/>
            <a:ext cx="5658640" cy="3334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8528076" y="3289814"/>
            <a:ext cx="2118893" cy="700828"/>
          </a:xfrm>
          <a:prstGeom prst="wedgeRectCallout">
            <a:avLst>
              <a:gd name="adj1" fmla="val -78256"/>
              <a:gd name="adj2" fmla="val 23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Edit Layer and Tool-path names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87209-9E1C-4ABB-AECA-F93B6FE6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09" y="1712923"/>
            <a:ext cx="3909823" cy="4931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41976" y="3723631"/>
            <a:ext cx="2417108" cy="859509"/>
          </a:xfrm>
          <a:prstGeom prst="wedgeRectCallout">
            <a:avLst>
              <a:gd name="adj1" fmla="val -116354"/>
              <a:gd name="adj2" fmla="val 202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45950" y="5187330"/>
            <a:ext cx="2429188" cy="579713"/>
          </a:xfrm>
          <a:prstGeom prst="wedgeRectCallout">
            <a:avLst>
              <a:gd name="adj1" fmla="val 122250"/>
              <a:gd name="adj2" fmla="val 30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193C75-7E6B-49AA-99A6-CA3EFC804B4A}"/>
              </a:ext>
            </a:extLst>
          </p:cNvPr>
          <p:cNvSpPr/>
          <p:nvPr/>
        </p:nvSpPr>
        <p:spPr>
          <a:xfrm>
            <a:off x="4526980" y="5408347"/>
            <a:ext cx="1024778" cy="302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C68103-C33A-4158-B163-FE404786CEF4}"/>
              </a:ext>
            </a:extLst>
          </p:cNvPr>
          <p:cNvSpPr/>
          <p:nvPr/>
        </p:nvSpPr>
        <p:spPr>
          <a:xfrm>
            <a:off x="5439736" y="5767043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1FC3D-F6AD-4D73-9E29-8D30DAB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22" y="1690470"/>
            <a:ext cx="3956602" cy="499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30902" y="3882252"/>
            <a:ext cx="2417108" cy="859509"/>
          </a:xfrm>
          <a:prstGeom prst="wedgeRectCallout">
            <a:avLst>
              <a:gd name="adj1" fmla="val -112188"/>
              <a:gd name="adj2" fmla="val 242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 build the drawing and toolpaths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782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D2B4F-288E-4EBE-B48B-1B607539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58" y="1259632"/>
            <a:ext cx="6383305" cy="556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50882CC-77E5-48E2-BFFE-D40D55830D76}"/>
              </a:ext>
            </a:extLst>
          </p:cNvPr>
          <p:cNvSpPr/>
          <p:nvPr/>
        </p:nvSpPr>
        <p:spPr>
          <a:xfrm>
            <a:off x="8946492" y="5019994"/>
            <a:ext cx="2417108" cy="751598"/>
          </a:xfrm>
          <a:prstGeom prst="wedgeRectCallout">
            <a:avLst>
              <a:gd name="adj1" fmla="val -86812"/>
              <a:gd name="adj2" fmla="val -106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tool-paths for milling the dovetails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D6C05EA-BF41-4204-9874-A193A8A3BD99}"/>
              </a:ext>
            </a:extLst>
          </p:cNvPr>
          <p:cNvSpPr/>
          <p:nvPr/>
        </p:nvSpPr>
        <p:spPr>
          <a:xfrm>
            <a:off x="154510" y="2840159"/>
            <a:ext cx="2429188" cy="771721"/>
          </a:xfrm>
          <a:prstGeom prst="wedgeRectCallout">
            <a:avLst>
              <a:gd name="adj1" fmla="val 61562"/>
              <a:gd name="adj2" fmla="val -118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Layers are named so each milling of the Dovetail joint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4876456-E24C-4FD6-9498-DFE20BEDBDC4}"/>
              </a:ext>
            </a:extLst>
          </p:cNvPr>
          <p:cNvSpPr/>
          <p:nvPr/>
        </p:nvSpPr>
        <p:spPr>
          <a:xfrm>
            <a:off x="1063690" y="4734803"/>
            <a:ext cx="3340358" cy="698258"/>
          </a:xfrm>
          <a:prstGeom prst="wedgeRectCallout">
            <a:avLst>
              <a:gd name="adj1" fmla="val 74317"/>
              <a:gd name="adj2" fmla="val -1033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Toggle on and off layers to display the Joint cuts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516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7D58E2-13F2-43C7-8914-BAA44E54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4" y="1853248"/>
            <a:ext cx="5944430" cy="4420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814EF-7BA2-4873-87E9-79D67B7E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3" y="1909550"/>
            <a:ext cx="3013023" cy="1518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B33565-FF00-45E4-88FC-515FC41B3165}"/>
              </a:ext>
            </a:extLst>
          </p:cNvPr>
          <p:cNvSpPr/>
          <p:nvPr/>
        </p:nvSpPr>
        <p:spPr>
          <a:xfrm>
            <a:off x="840860" y="4094080"/>
            <a:ext cx="2417108" cy="798532"/>
          </a:xfrm>
          <a:prstGeom prst="wedgeRectCallout">
            <a:avLst>
              <a:gd name="adj1" fmla="val 38448"/>
              <a:gd name="adj2" fmla="val -176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Open the Dovetail Tool Database Gadget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646111" y="5245918"/>
            <a:ext cx="2417108" cy="798532"/>
          </a:xfrm>
          <a:prstGeom prst="wedgeRectCallout">
            <a:avLst>
              <a:gd name="adj1" fmla="val 114881"/>
              <a:gd name="adj2" fmla="val -20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Add New or Select a bit to edit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745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DA5777-C704-4E62-841A-323C1EDA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01" y="2047638"/>
            <a:ext cx="4551933" cy="337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369843-BBC4-4285-86B4-2A0E83A0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42" y="2047639"/>
            <a:ext cx="4374214" cy="3370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158431" y="5957996"/>
            <a:ext cx="2417108" cy="798532"/>
          </a:xfrm>
          <a:prstGeom prst="wedgeRectCallout">
            <a:avLst>
              <a:gd name="adj1" fmla="val 20936"/>
              <a:gd name="adj2" fmla="val -160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Add New or Select a bit to edit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54214"/>
              <a:gd name="adj2" fmla="val -185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Open the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675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04AE0-0EF4-4449-946C-A8E5974B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46" y="1952302"/>
            <a:ext cx="5039428" cy="4629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371791" y="3150317"/>
            <a:ext cx="2417108" cy="798532"/>
          </a:xfrm>
          <a:prstGeom prst="wedgeRectCallout">
            <a:avLst>
              <a:gd name="adj1" fmla="val 70115"/>
              <a:gd name="adj2" fmla="val 28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Update the tool data as needed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112221"/>
              <a:gd name="adj2" fmla="val -7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save your changes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226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D6162-0A86-4F25-AD0E-73B50FF5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6" y="1802121"/>
            <a:ext cx="9764488" cy="4867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053226" y="3636036"/>
            <a:ext cx="2417108" cy="1111224"/>
          </a:xfrm>
          <a:prstGeom prst="wedgeRectCallout">
            <a:avLst>
              <a:gd name="adj1" fmla="val -238953"/>
              <a:gd name="adj2" fmla="val 6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If needed, You can edit the Dovetail bit database in any Text editor </a:t>
            </a:r>
            <a:endParaRPr 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B2FBAE-556A-4454-B11F-E50729E219BA}"/>
              </a:ext>
            </a:extLst>
          </p:cNvPr>
          <p:cNvSpPr/>
          <p:nvPr/>
        </p:nvSpPr>
        <p:spPr>
          <a:xfrm>
            <a:off x="5104456" y="1736063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1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/>
              <a:t>Dovetail Gadget</a:t>
            </a:r>
            <a:br>
              <a:rPr lang="en-US" sz="3600" b="1"/>
            </a:br>
            <a:r>
              <a:rPr lang="en-US" sz="3600" b="1"/>
              <a:t>Agenda</a:t>
            </a:r>
          </a:p>
        </p:txBody>
      </p:sp>
      <p:pic>
        <p:nvPicPr>
          <p:cNvPr id="9" name="Picture 8" descr="A picture containing floor&#10;&#10;Description automatically generated">
            <a:extLst>
              <a:ext uri="{FF2B5EF4-FFF2-40B4-BE49-F238E27FC236}">
                <a16:creationId xmlns:a16="http://schemas.microsoft.com/office/drawing/2014/main" id="{35A57B08-1451-4B98-90A9-A325F1A64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75" b="1"/>
          <a:stretch/>
        </p:blipFill>
        <p:spPr>
          <a:xfrm rot="5400000">
            <a:off x="4985745" y="-351065"/>
            <a:ext cx="6858000" cy="75601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E842-E9F1-4C03-B7C7-A0655954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Job Setup</a:t>
            </a:r>
          </a:p>
          <a:p>
            <a:r>
              <a:rPr lang="en-US" b="1" dirty="0"/>
              <a:t>Running the Dovetail </a:t>
            </a:r>
            <a:r>
              <a:rPr lang="en-US" b="1" dirty="0">
                <a:ea typeface="+mn-lt"/>
                <a:cs typeface="+mn-lt"/>
              </a:rPr>
              <a:t>Gadget</a:t>
            </a:r>
            <a:endParaRPr lang="en-US" b="1" dirty="0"/>
          </a:p>
          <a:p>
            <a:r>
              <a:rPr lang="en-US" b="1" dirty="0"/>
              <a:t>Joint Setup</a:t>
            </a:r>
          </a:p>
          <a:p>
            <a:r>
              <a:rPr lang="en-US" b="1" dirty="0"/>
              <a:t>Making the Toolpaths </a:t>
            </a:r>
          </a:p>
          <a:p>
            <a:r>
              <a:rPr lang="en-US" b="1" dirty="0"/>
              <a:t>Testing the Fit</a:t>
            </a:r>
            <a:endParaRPr lang="en-US" b="1" dirty="0">
              <a:cs typeface="Calibri"/>
            </a:endParaRPr>
          </a:p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413D-9742-4000-9D61-6A5410BD6229}"/>
              </a:ext>
            </a:extLst>
          </p:cNvPr>
          <p:cNvSpPr txBox="1"/>
          <p:nvPr/>
        </p:nvSpPr>
        <p:spPr>
          <a:xfrm>
            <a:off x="5410950" y="4798874"/>
            <a:ext cx="4754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Please Note: </a:t>
            </a:r>
            <a:r>
              <a:rPr lang="en-US" dirty="0"/>
              <a:t>This Gadget builds a Dovetail</a:t>
            </a:r>
            <a:r>
              <a:rPr lang="en-US" b="1" dirty="0"/>
              <a:t> </a:t>
            </a:r>
            <a:r>
              <a:rPr lang="en-US" dirty="0"/>
              <a:t>Joint by controlling the number of Tails and Pins equally over the size of material by entering the number of dovetails in the joint. The Bit selected plays a large role in the joint settings.</a:t>
            </a:r>
          </a:p>
        </p:txBody>
      </p:sp>
    </p:spTree>
    <p:extLst>
      <p:ext uri="{BB962C8B-B14F-4D97-AF65-F5344CB8AC3E}">
        <p14:creationId xmlns:p14="http://schemas.microsoft.com/office/powerpoint/2010/main" val="4208344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5022A1-656C-4829-9AAA-23BD70FCF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03" b="21606"/>
          <a:stretch/>
        </p:blipFill>
        <p:spPr>
          <a:xfrm>
            <a:off x="1142600" y="4595019"/>
            <a:ext cx="3420671" cy="1796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A7564-0362-45E6-8A76-99C03A20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06" y="589744"/>
            <a:ext cx="1781424" cy="5925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29CD6-B03F-4B07-BC76-50C0D7B9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646" y="1569640"/>
            <a:ext cx="3641209" cy="1577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335280" y="2254218"/>
            <a:ext cx="4131910" cy="991901"/>
          </a:xfrm>
          <a:prstGeom prst="wedgeRectCallout">
            <a:avLst>
              <a:gd name="adj1" fmla="val 11021"/>
              <a:gd name="adj2" fmla="val 235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Pin Fit Amount (+/-) is integrated in the Front Pin geometry.  Positive values will loosen the joint and negative values will tighten the joint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194D37-E59C-42A4-B500-D70C799CBF55}"/>
              </a:ext>
            </a:extLst>
          </p:cNvPr>
          <p:cNvGrpSpPr/>
          <p:nvPr/>
        </p:nvGrpSpPr>
        <p:grpSpPr>
          <a:xfrm>
            <a:off x="3641459" y="4867726"/>
            <a:ext cx="3039245" cy="1400530"/>
            <a:chOff x="2741526" y="5520174"/>
            <a:chExt cx="1838094" cy="7695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80473-FA40-4EC5-8F74-D64A7FA317E2}"/>
                </a:ext>
              </a:extLst>
            </p:cNvPr>
            <p:cNvSpPr/>
            <p:nvPr/>
          </p:nvSpPr>
          <p:spPr>
            <a:xfrm>
              <a:off x="3886200" y="5787304"/>
              <a:ext cx="693420" cy="33897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272D26-12AD-499A-9176-8AFD9EDE0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526" y="5520174"/>
              <a:ext cx="1367706" cy="26713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526E37-859F-4992-A61A-42BCD19D0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1526" y="6126277"/>
              <a:ext cx="1367706" cy="163483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7875646" y="3950340"/>
            <a:ext cx="3493394" cy="415920"/>
          </a:xfrm>
          <a:prstGeom prst="wedgeRectCallout">
            <a:avLst>
              <a:gd name="adj1" fmla="val -23986"/>
              <a:gd name="adj2" fmla="val -3880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Milling is on the Front board</a:t>
            </a:r>
            <a:endParaRPr lang="en-US" sz="1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D881D5-181F-44C8-84DD-64173B72632B}"/>
              </a:ext>
            </a:extLst>
          </p:cNvPr>
          <p:cNvSpPr/>
          <p:nvPr/>
        </p:nvSpPr>
        <p:spPr>
          <a:xfrm>
            <a:off x="3006757" y="5314620"/>
            <a:ext cx="34290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AAC9159-2D87-4C87-B53B-319DC9292203}"/>
              </a:ext>
            </a:extLst>
          </p:cNvPr>
          <p:cNvSpPr/>
          <p:nvPr/>
        </p:nvSpPr>
        <p:spPr>
          <a:xfrm rot="10800000">
            <a:off x="2372055" y="5325713"/>
            <a:ext cx="34290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08046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F8769-E586-4B34-BA40-46A4E6DB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10" y="1634341"/>
            <a:ext cx="3558281" cy="1682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4EF4E-877F-4DEE-9DEC-BC60F723C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731" y="1352074"/>
            <a:ext cx="2378226" cy="5268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F7B14-1644-421E-8810-5D329AFAE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838"/>
          <a:stretch/>
        </p:blipFill>
        <p:spPr>
          <a:xfrm>
            <a:off x="1654971" y="4118961"/>
            <a:ext cx="3557891" cy="2257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161853" y="2937539"/>
            <a:ext cx="4480560" cy="982922"/>
          </a:xfrm>
          <a:prstGeom prst="wedgeRectCallout">
            <a:avLst>
              <a:gd name="adj1" fmla="val -6461"/>
              <a:gd name="adj2" fmla="val 198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Tail Fit Amount is integrated in the Dovetail path geometry. The larger the Tail Fit Amount number the wider the Dovetail milling path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194D37-E59C-42A4-B500-D70C799CBF55}"/>
              </a:ext>
            </a:extLst>
          </p:cNvPr>
          <p:cNvGrpSpPr/>
          <p:nvPr/>
        </p:nvGrpSpPr>
        <p:grpSpPr>
          <a:xfrm>
            <a:off x="4149092" y="4880299"/>
            <a:ext cx="2508752" cy="1251253"/>
            <a:chOff x="2741526" y="5520174"/>
            <a:chExt cx="1838094" cy="7695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80473-FA40-4EC5-8F74-D64A7FA317E2}"/>
                </a:ext>
              </a:extLst>
            </p:cNvPr>
            <p:cNvSpPr/>
            <p:nvPr/>
          </p:nvSpPr>
          <p:spPr>
            <a:xfrm>
              <a:off x="3886200" y="5787304"/>
              <a:ext cx="693420" cy="33897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272D26-12AD-499A-9176-8AFD9EDE0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526" y="5520174"/>
              <a:ext cx="1367706" cy="26713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526E37-859F-4992-A61A-42BCD19D0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1526" y="6126277"/>
              <a:ext cx="1367706" cy="163483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8330375" y="3988440"/>
            <a:ext cx="3178005" cy="780652"/>
          </a:xfrm>
          <a:prstGeom prst="wedgeRectCallout">
            <a:avLst>
              <a:gd name="adj1" fmla="val -12207"/>
              <a:gd name="adj2" fmla="val -16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Milling is on the Side boards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8397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cake, piece, sitting&#10;&#10;Description automatically generated">
            <a:extLst>
              <a:ext uri="{FF2B5EF4-FFF2-40B4-BE49-F238E27FC236}">
                <a16:creationId xmlns:a16="http://schemas.microsoft.com/office/drawing/2014/main" id="{DE2B5E31-2C95-4648-9A53-6E6311D14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5" r="17017"/>
          <a:stretch/>
        </p:blipFill>
        <p:spPr>
          <a:xfrm rot="5400000">
            <a:off x="8545694" y="3177502"/>
            <a:ext cx="3648977" cy="2981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  <a:cs typeface="Calibri"/>
              </a:rPr>
              <a:t>Running the parts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8B3FD-8980-4D22-9D81-71F654B49F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75"/>
          <a:stretch/>
        </p:blipFill>
        <p:spPr>
          <a:xfrm>
            <a:off x="506405" y="2423898"/>
            <a:ext cx="5853920" cy="406897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4FCC900-4DAA-4538-A52B-5DC12A40E837}"/>
              </a:ext>
            </a:extLst>
          </p:cNvPr>
          <p:cNvSpPr/>
          <p:nvPr/>
        </p:nvSpPr>
        <p:spPr>
          <a:xfrm>
            <a:off x="434340" y="1770735"/>
            <a:ext cx="2417108" cy="1277265"/>
          </a:xfrm>
          <a:prstGeom prst="wedgeRectCallout">
            <a:avLst>
              <a:gd name="adj1" fmla="val 57385"/>
              <a:gd name="adj2" fmla="val 105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</a:t>
            </a:r>
            <a:r>
              <a:rPr lang="en-US" sz="1400" dirty="0"/>
              <a:t>Material is clamped to the front of the mill and is projected the thickness of the material above the mill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21DE3-0D3D-4C1D-8E60-F8C97EB7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924" y="3138929"/>
            <a:ext cx="3400583" cy="2638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8DA54-2C02-48F8-8457-38AB89AC1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472" y="598234"/>
            <a:ext cx="4409734" cy="262990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875EFF-7844-4630-AB70-BE89D796D23C}"/>
              </a:ext>
            </a:extLst>
          </p:cNvPr>
          <p:cNvSpPr/>
          <p:nvPr/>
        </p:nvSpPr>
        <p:spPr>
          <a:xfrm>
            <a:off x="8392529" y="1082937"/>
            <a:ext cx="2417108" cy="843757"/>
          </a:xfrm>
          <a:prstGeom prst="wedgeRectCallout">
            <a:avLst>
              <a:gd name="adj1" fmla="val -69898"/>
              <a:gd name="adj2" fmla="val 99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material to flush the top so it is projected above the mill table.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5206B09-D571-4014-B35C-BB7C83023E58}"/>
              </a:ext>
            </a:extLst>
          </p:cNvPr>
          <p:cNvSpPr/>
          <p:nvPr/>
        </p:nvSpPr>
        <p:spPr>
          <a:xfrm>
            <a:off x="7218211" y="5993244"/>
            <a:ext cx="2417108" cy="533043"/>
          </a:xfrm>
          <a:prstGeom prst="wedgeRectCallout">
            <a:avLst>
              <a:gd name="adj1" fmla="val 75774"/>
              <a:gd name="adj2" fmla="val -265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Backer Boards to prevent chip out.</a:t>
            </a:r>
          </a:p>
        </p:txBody>
      </p:sp>
    </p:spTree>
    <p:extLst>
      <p:ext uri="{BB962C8B-B14F-4D97-AF65-F5344CB8AC3E}">
        <p14:creationId xmlns:p14="http://schemas.microsoft.com/office/powerpoint/2010/main" val="15107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EDF1A5F9-E10A-4A88-9B94-45894586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595" y="2225040"/>
            <a:ext cx="3337945" cy="25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E5A5-6ED1-4FF3-A274-4DE470FD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E8705-D67B-45B3-857F-123A031E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5.30</a:t>
            </a:r>
          </a:p>
          <a:p>
            <a:pPr lvl="1"/>
            <a:r>
              <a:rPr lang="en-US" dirty="0"/>
              <a:t>Moved Dovetail Tool database from “</a:t>
            </a:r>
            <a:r>
              <a:rPr lang="en-US" dirty="0" err="1"/>
              <a:t>ini</a:t>
            </a:r>
            <a:r>
              <a:rPr lang="en-US" dirty="0"/>
              <a:t>” file to the Registry</a:t>
            </a:r>
          </a:p>
          <a:p>
            <a:r>
              <a:rPr lang="en-US" dirty="0"/>
              <a:t>Version 5.20</a:t>
            </a:r>
          </a:p>
          <a:p>
            <a:pPr lvl="1"/>
            <a:r>
              <a:rPr lang="en-US" dirty="0"/>
              <a:t>Backer board capability for the prevention of chip out when cutting side material with dovetail cutting it</a:t>
            </a:r>
          </a:p>
          <a:p>
            <a:pPr lvl="1"/>
            <a:r>
              <a:rPr lang="en-US" dirty="0"/>
              <a:t>Left and righthand orientation for cutting the front board pins</a:t>
            </a:r>
          </a:p>
          <a:p>
            <a:pPr lvl="1"/>
            <a:r>
              <a:rPr lang="en-US" dirty="0"/>
              <a:t>Front pin fit adjustment capabilities</a:t>
            </a:r>
          </a:p>
          <a:p>
            <a:pPr lvl="1"/>
            <a:r>
              <a:rPr lang="en-US" dirty="0"/>
              <a:t>Additional code clean up and error trapping</a:t>
            </a:r>
          </a:p>
          <a:p>
            <a:pPr lvl="1"/>
            <a:r>
              <a:rPr lang="en-US" dirty="0"/>
              <a:t>Updated documentation (Wiki and pdf)</a:t>
            </a:r>
          </a:p>
        </p:txBody>
      </p:sp>
    </p:spTree>
    <p:extLst>
      <p:ext uri="{BB962C8B-B14F-4D97-AF65-F5344CB8AC3E}">
        <p14:creationId xmlns:p14="http://schemas.microsoft.com/office/powerpoint/2010/main" val="200280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3738C-7F71-41E7-9843-3F4A904E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61" y="508484"/>
            <a:ext cx="2229161" cy="5896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Job Setup</a:t>
            </a:r>
          </a:p>
        </p:txBody>
      </p:sp>
      <p:pic>
        <p:nvPicPr>
          <p:cNvPr id="7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8A5A84DE-8B44-4212-BBFC-E8CD370FA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92D159E-73C7-4B55-8346-5B335C93B1DA}"/>
              </a:ext>
            </a:extLst>
          </p:cNvPr>
          <p:cNvSpPr/>
          <p:nvPr/>
        </p:nvSpPr>
        <p:spPr>
          <a:xfrm>
            <a:off x="838200" y="1708972"/>
            <a:ext cx="4112172" cy="511215"/>
          </a:xfrm>
          <a:prstGeom prst="wedgeRectCallout">
            <a:avLst>
              <a:gd name="adj1" fmla="val 55191"/>
              <a:gd name="adj2" fmla="val -147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Type </a:t>
            </a:r>
            <a:r>
              <a:rPr lang="en-US" sz="1400" dirty="0"/>
              <a:t>– Set to ‘Single Sided’</a:t>
            </a:r>
          </a:p>
          <a:p>
            <a:r>
              <a:rPr lang="en-US" sz="1400" dirty="0"/>
              <a:t>Milling operation is on the End of the material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6210EA0-7E2F-4338-B1C2-9252B60C6238}"/>
              </a:ext>
            </a:extLst>
          </p:cNvPr>
          <p:cNvSpPr/>
          <p:nvPr/>
        </p:nvSpPr>
        <p:spPr>
          <a:xfrm>
            <a:off x="7813495" y="1429665"/>
            <a:ext cx="4294422" cy="403345"/>
          </a:xfrm>
          <a:prstGeom prst="wedgeRectCallout">
            <a:avLst>
              <a:gd name="adj1" fmla="val -66151"/>
              <a:gd name="adj2" fmla="val 4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Width: Set to your material thickness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0FCBB25-6C16-4B96-8BA3-C7C836CB6CA8}"/>
              </a:ext>
            </a:extLst>
          </p:cNvPr>
          <p:cNvSpPr/>
          <p:nvPr/>
        </p:nvSpPr>
        <p:spPr>
          <a:xfrm>
            <a:off x="7813495" y="1997486"/>
            <a:ext cx="4294422" cy="403345"/>
          </a:xfrm>
          <a:prstGeom prst="wedgeRectCallout">
            <a:avLst>
              <a:gd name="adj1" fmla="val -65768"/>
              <a:gd name="adj2" fmla="val 10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Height: Set to your material Width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648BFC-8ADE-4D25-8045-EBB714BF8120}"/>
              </a:ext>
            </a:extLst>
          </p:cNvPr>
          <p:cNvSpPr/>
          <p:nvPr/>
        </p:nvSpPr>
        <p:spPr>
          <a:xfrm>
            <a:off x="7813495" y="2568455"/>
            <a:ext cx="4294422" cy="550632"/>
          </a:xfrm>
          <a:prstGeom prst="wedgeRectCallout">
            <a:avLst>
              <a:gd name="adj1" fmla="val -69410"/>
              <a:gd name="adj2" fmla="val -60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Thickness: Set to your material thickness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CA085F7-2145-4EC1-95A6-A0003EB76E27}"/>
              </a:ext>
            </a:extLst>
          </p:cNvPr>
          <p:cNvSpPr/>
          <p:nvPr/>
        </p:nvSpPr>
        <p:spPr>
          <a:xfrm>
            <a:off x="838200" y="2391625"/>
            <a:ext cx="4112172" cy="272748"/>
          </a:xfrm>
          <a:prstGeom prst="wedgeRectCallout">
            <a:avLst>
              <a:gd name="adj1" fmla="val 57108"/>
              <a:gd name="adj2" fmla="val 39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Units: Set to Your Units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219696F-C499-4C5C-871C-DF9727576BDC}"/>
              </a:ext>
            </a:extLst>
          </p:cNvPr>
          <p:cNvSpPr/>
          <p:nvPr/>
        </p:nvSpPr>
        <p:spPr>
          <a:xfrm>
            <a:off x="838200" y="3011090"/>
            <a:ext cx="4112172" cy="511215"/>
          </a:xfrm>
          <a:prstGeom prst="wedgeRectCallout">
            <a:avLst>
              <a:gd name="adj1" fmla="val 55766"/>
              <a:gd name="adj2" fmla="val -12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Z Zero Position </a:t>
            </a:r>
            <a:r>
              <a:rPr lang="en-US" sz="1400" dirty="0"/>
              <a:t>– Set to ‘Your Style of Milling’</a:t>
            </a:r>
          </a:p>
          <a:p>
            <a:r>
              <a:rPr lang="en-US" sz="1400" dirty="0"/>
              <a:t>I use ‘Machine Bed’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B3DE086-C8F8-4DDF-996B-3C50A2534619}"/>
              </a:ext>
            </a:extLst>
          </p:cNvPr>
          <p:cNvSpPr/>
          <p:nvPr/>
        </p:nvSpPr>
        <p:spPr>
          <a:xfrm>
            <a:off x="7670620" y="4377088"/>
            <a:ext cx="4294422" cy="565073"/>
          </a:xfrm>
          <a:prstGeom prst="wedgeRectCallout">
            <a:avLst>
              <a:gd name="adj1" fmla="val -78925"/>
              <a:gd name="adj2" fmla="val -28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XY Datum Position </a:t>
            </a:r>
            <a:r>
              <a:rPr lang="en-US" sz="1400" dirty="0"/>
              <a:t>–Set to your Mill</a:t>
            </a:r>
          </a:p>
          <a:p>
            <a:r>
              <a:rPr lang="en-US" sz="1400" dirty="0"/>
              <a:t>I use the Lower Right on my Mill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76323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0202B-2B7D-4BA0-A96C-F0AFA2D0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62" y="1757555"/>
            <a:ext cx="3936803" cy="497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EC012-25F3-48F4-980E-EF6C77F10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6" y="1853248"/>
            <a:ext cx="3962131" cy="217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576405" y="4417638"/>
            <a:ext cx="2808562" cy="394262"/>
          </a:xfrm>
          <a:prstGeom prst="wedgeRectCallout">
            <a:avLst>
              <a:gd name="adj1" fmla="val 14744"/>
              <a:gd name="adj2" fmla="val -295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Run Easy Dovetail Gadget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176A15-0CA5-4BFF-B3C1-84CD6739DD84}"/>
              </a:ext>
            </a:extLst>
          </p:cNvPr>
          <p:cNvSpPr/>
          <p:nvPr/>
        </p:nvSpPr>
        <p:spPr>
          <a:xfrm>
            <a:off x="9168546" y="2753657"/>
            <a:ext cx="2417108" cy="1861112"/>
          </a:xfrm>
          <a:prstGeom prst="wedgeRectCallout">
            <a:avLst>
              <a:gd name="adj1" fmla="val -66172"/>
              <a:gd name="adj2" fmla="val 37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or higher - Select Tool From The Tool Database</a:t>
            </a:r>
          </a:p>
          <a:p>
            <a:r>
              <a:rPr lang="en-US" sz="1400" b="1" dirty="0"/>
              <a:t>----------------------------</a:t>
            </a:r>
          </a:p>
          <a:p>
            <a:r>
              <a:rPr lang="en-US" sz="1400" b="1" dirty="0"/>
              <a:t>Version 9 or lower – Enter The Tool Diameter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234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7AB38-27D9-4243-A14F-DC102614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47" y="1883728"/>
            <a:ext cx="3810004" cy="4752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0061650" y="3760105"/>
            <a:ext cx="2001668" cy="394262"/>
          </a:xfrm>
          <a:prstGeom prst="wedgeRectCallout">
            <a:avLst>
              <a:gd name="adj1" fmla="val -71992"/>
              <a:gd name="adj2" fmla="val 44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Dovetail bit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00816-3D88-4070-9C23-32177A9C5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864" y="1883729"/>
            <a:ext cx="3757990" cy="475275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ED96311-03A7-4791-9608-AAD2FE97D94D}"/>
              </a:ext>
            </a:extLst>
          </p:cNvPr>
          <p:cNvSpPr/>
          <p:nvPr/>
        </p:nvSpPr>
        <p:spPr>
          <a:xfrm>
            <a:off x="179677" y="2326556"/>
            <a:ext cx="2417108" cy="953999"/>
          </a:xfrm>
          <a:prstGeom prst="wedgeRectCallout">
            <a:avLst>
              <a:gd name="adj1" fmla="val 36589"/>
              <a:gd name="adj2" fmla="val 114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Drop the list to select a Dovetail From The Tool Dovetail Database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0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D760A0-4642-4FAC-BDF7-A1463300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204" y="1727494"/>
            <a:ext cx="3936803" cy="4978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9301598" y="2335896"/>
            <a:ext cx="2805814" cy="792128"/>
          </a:xfrm>
          <a:prstGeom prst="wedgeRectCallout">
            <a:avLst>
              <a:gd name="adj1" fmla="val -46397"/>
              <a:gd name="adj2" fmla="val 201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10 - Select a straight Tool from the standard Tool database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F2DFE4-BA30-4F84-983C-87B7D0BB0C6C}"/>
              </a:ext>
            </a:extLst>
          </p:cNvPr>
          <p:cNvGrpSpPr/>
          <p:nvPr/>
        </p:nvGrpSpPr>
        <p:grpSpPr>
          <a:xfrm>
            <a:off x="1752948" y="1712430"/>
            <a:ext cx="3936803" cy="5035499"/>
            <a:chOff x="1016348" y="1382230"/>
            <a:chExt cx="3936803" cy="5035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A44FE0-373F-437B-AA62-4D28EFC41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39" t="52521" b="35477"/>
            <a:stretch/>
          </p:blipFill>
          <p:spPr>
            <a:xfrm>
              <a:off x="1016348" y="3834990"/>
              <a:ext cx="3936803" cy="5547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AFC85F-183E-403D-A0BF-2B7A0140B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209"/>
            <a:stretch/>
          </p:blipFill>
          <p:spPr>
            <a:xfrm>
              <a:off x="1016348" y="4203700"/>
              <a:ext cx="3936803" cy="22140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7BE45A-9D49-4A19-8484-52C45DF28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532"/>
            <a:stretch/>
          </p:blipFill>
          <p:spPr>
            <a:xfrm>
              <a:off x="1016348" y="1382230"/>
              <a:ext cx="3936803" cy="2462970"/>
            </a:xfrm>
            <a:prstGeom prst="rect">
              <a:avLst/>
            </a:prstGeom>
          </p:spPr>
        </p:pic>
      </p:grp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9131E1-DE0C-4F81-91AD-9551D4FF05A1}"/>
              </a:ext>
            </a:extLst>
          </p:cNvPr>
          <p:cNvSpPr/>
          <p:nvPr/>
        </p:nvSpPr>
        <p:spPr>
          <a:xfrm>
            <a:off x="350041" y="2419147"/>
            <a:ext cx="2805814" cy="708877"/>
          </a:xfrm>
          <a:prstGeom prst="wedgeRectCallout">
            <a:avLst>
              <a:gd name="adj1" fmla="val 42771"/>
              <a:gd name="adj2" fmla="val 19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9 – Enter the tool data for the straight bit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18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F109D-F26E-470B-BA24-E247A89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8" y="1684024"/>
            <a:ext cx="5249163" cy="506335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289277" y="2464313"/>
            <a:ext cx="2398744" cy="1098694"/>
          </a:xfrm>
          <a:prstGeom prst="wedgeRectCallout">
            <a:avLst>
              <a:gd name="adj1" fmla="val 101662"/>
              <a:gd name="adj2" fmla="val 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Tool Diameter smaller or equal to the slot size. You may have to re-select if required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094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E5C94-C214-400E-9B85-83B493ED0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91"/>
          <a:stretch/>
        </p:blipFill>
        <p:spPr>
          <a:xfrm>
            <a:off x="2434464" y="2315762"/>
            <a:ext cx="6806271" cy="3725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9549707" y="3941943"/>
            <a:ext cx="2181732" cy="859509"/>
          </a:xfrm>
          <a:prstGeom prst="wedgeRectCallout">
            <a:avLst>
              <a:gd name="adj1" fmla="val -169963"/>
              <a:gd name="adj2" fmla="val -22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25185" y="3872458"/>
            <a:ext cx="2118892" cy="579713"/>
          </a:xfrm>
          <a:prstGeom prst="wedgeRectCallout">
            <a:avLst>
              <a:gd name="adj1" fmla="val 122543"/>
              <a:gd name="adj2" fmla="val 9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1C9A9F4-5853-4011-BF8A-631981875F50}"/>
              </a:ext>
            </a:extLst>
          </p:cNvPr>
          <p:cNvSpPr/>
          <p:nvPr/>
        </p:nvSpPr>
        <p:spPr>
          <a:xfrm>
            <a:off x="9549707" y="2051762"/>
            <a:ext cx="2181733" cy="579712"/>
          </a:xfrm>
          <a:prstGeom prst="wedgeRectCallout">
            <a:avLst>
              <a:gd name="adj1" fmla="val -118988"/>
              <a:gd name="adj2" fmla="val 141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Displays the Layer Editor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B596C35-5983-4D86-A205-9DFD815FD706}"/>
              </a:ext>
            </a:extLst>
          </p:cNvPr>
          <p:cNvSpPr/>
          <p:nvPr/>
        </p:nvSpPr>
        <p:spPr>
          <a:xfrm>
            <a:off x="225184" y="2035278"/>
            <a:ext cx="2118893" cy="579712"/>
          </a:xfrm>
          <a:prstGeom prst="wedgeRectCallout">
            <a:avLst>
              <a:gd name="adj1" fmla="val 72937"/>
              <a:gd name="adj2" fmla="val 54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Job data is displays here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8F22FB1-9B75-43DF-B3AA-D7F34DB5A0D9}"/>
              </a:ext>
            </a:extLst>
          </p:cNvPr>
          <p:cNvSpPr/>
          <p:nvPr/>
        </p:nvSpPr>
        <p:spPr>
          <a:xfrm>
            <a:off x="225185" y="2718905"/>
            <a:ext cx="2118893" cy="1032641"/>
          </a:xfrm>
          <a:prstGeom prst="wedgeRectCallout">
            <a:avLst>
              <a:gd name="adj1" fmla="val 89716"/>
              <a:gd name="adj2" fmla="val 10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Front and Side material thickness can be adjusted based your needs</a:t>
            </a:r>
            <a:endParaRPr lang="en-US" sz="1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B2F6CD1-4FD5-4E4C-A152-F63EE44EE35B}"/>
              </a:ext>
            </a:extLst>
          </p:cNvPr>
          <p:cNvSpPr/>
          <p:nvPr/>
        </p:nvSpPr>
        <p:spPr>
          <a:xfrm>
            <a:off x="168375" y="4757576"/>
            <a:ext cx="2429188" cy="579713"/>
          </a:xfrm>
          <a:prstGeom prst="wedgeRectCallout">
            <a:avLst>
              <a:gd name="adj1" fmla="val 104072"/>
              <a:gd name="adj2" fmla="val -68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You can adjust the fit with entering a value here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9549708" y="2884811"/>
            <a:ext cx="2181732" cy="700828"/>
          </a:xfrm>
          <a:prstGeom prst="wedgeRectCallout">
            <a:avLst>
              <a:gd name="adj1" fmla="val -99074"/>
              <a:gd name="adj2" fmla="val 67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Backer Material Thickness for Side Dovetails Milling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4758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803</Words>
  <Application>Microsoft Office PowerPoint</Application>
  <PresentationFormat>Widescreen</PresentationFormat>
  <Paragraphs>115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</vt:lpstr>
      <vt:lpstr>Vectric Gadget Man Dovetail Maker Version 5.30</vt:lpstr>
      <vt:lpstr>Dovetail Gadget Agenda</vt:lpstr>
      <vt:lpstr>Revision History</vt:lpstr>
      <vt:lpstr>Dovetail Gadget Job Setup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</vt:lpstr>
      <vt:lpstr>Dovetail Bit Gadget Adding and Editing Dovetail Bits</vt:lpstr>
      <vt:lpstr>Dovetail Bit Gadget Adding and Editing Dovetail Bits</vt:lpstr>
      <vt:lpstr>Dovetail Bit Gadget Adding and Editing Dovetail Bits</vt:lpstr>
      <vt:lpstr>Dovetail Bit Gadget Adding and Editing Dovetail Bits</vt:lpstr>
      <vt:lpstr>Dovetail Gadget Mill Setup</vt:lpstr>
      <vt:lpstr>Dovetail Gadget Mill Setup</vt:lpstr>
      <vt:lpstr>Dovetail Gadget Running the parts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Vectric Gadget Man Dovetail Maker Version 5.0</dc:title>
  <dc:creator>James Anderson</dc:creator>
  <cp:lastModifiedBy>James Anderson</cp:lastModifiedBy>
  <cp:revision>1</cp:revision>
  <dcterms:created xsi:type="dcterms:W3CDTF">2020-05-15T23:48:40Z</dcterms:created>
  <dcterms:modified xsi:type="dcterms:W3CDTF">2020-05-26T18:41:44Z</dcterms:modified>
</cp:coreProperties>
</file>